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6" r:id="rId5"/>
    <p:sldId id="262" r:id="rId6"/>
    <p:sldId id="261" r:id="rId7"/>
    <p:sldId id="264" r:id="rId8"/>
    <p:sldId id="265" r:id="rId9"/>
    <p:sldId id="258" r:id="rId10"/>
    <p:sldId id="266" r:id="rId11"/>
  </p:sldIdLst>
  <p:sldSz cx="15238413" cy="8570913"/>
  <p:notesSz cx="6858000" cy="9144000"/>
  <p:embeddedFontLst>
    <p:embeddedFont>
      <p:font typeface="Avenir" panose="020B0604020202020204" charset="0"/>
      <p:regular r:id="rId12"/>
      <p:italic r:id="rId13"/>
    </p:embeddedFont>
    <p:embeddedFont>
      <p:font typeface="Avenir Heavy" panose="020B0604020202020204" charset="0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Stag Sans Book" panose="020B0503040000020004" pitchFamily="34" charset="0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9">
          <p15:clr>
            <a:srgbClr val="A4A3A4"/>
          </p15:clr>
        </p15:guide>
        <p15:guide id="2" pos="4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E8A4DB-D442-43EE-B2A2-BF4F498FC50D}" v="14" dt="2021-08-26T16:07:30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0"/>
    <p:restoredTop sz="94694"/>
  </p:normalViewPr>
  <p:slideViewPr>
    <p:cSldViewPr snapToGrid="0" snapToObjects="1">
      <p:cViewPr>
        <p:scale>
          <a:sx n="40" d="100"/>
          <a:sy n="40" d="100"/>
        </p:scale>
        <p:origin x="1272" y="1320"/>
      </p:cViewPr>
      <p:guideLst>
        <p:guide orient="horz" pos="2699"/>
        <p:guide pos="4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hmukh, Flora" userId="ee2b3687-b33f-45e9-b207-5bfe645c80e8" providerId="ADAL" clId="{35821CC1-297D-46E4-9C1C-8BB4F75335BF}"/>
    <pc:docChg chg="undo custSel delSld modSld">
      <pc:chgData name="Deshmukh, Flora" userId="ee2b3687-b33f-45e9-b207-5bfe645c80e8" providerId="ADAL" clId="{35821CC1-297D-46E4-9C1C-8BB4F75335BF}" dt="2021-08-26T16:09:26.402" v="140" actId="1076"/>
      <pc:docMkLst>
        <pc:docMk/>
      </pc:docMkLst>
      <pc:sldChg chg="addSp delSp modSp">
        <pc:chgData name="Deshmukh, Flora" userId="ee2b3687-b33f-45e9-b207-5bfe645c80e8" providerId="ADAL" clId="{35821CC1-297D-46E4-9C1C-8BB4F75335BF}" dt="2021-08-26T16:09:26.402" v="140" actId="1076"/>
        <pc:sldMkLst>
          <pc:docMk/>
          <pc:sldMk cId="2515273330" sldId="256"/>
        </pc:sldMkLst>
        <pc:spChg chg="mod">
          <ac:chgData name="Deshmukh, Flora" userId="ee2b3687-b33f-45e9-b207-5bfe645c80e8" providerId="ADAL" clId="{35821CC1-297D-46E4-9C1C-8BB4F75335BF}" dt="2021-08-26T16:09:26.402" v="140" actId="1076"/>
          <ac:spMkLst>
            <pc:docMk/>
            <pc:sldMk cId="2515273330" sldId="256"/>
            <ac:spMk id="8" creationId="{6B49A980-8883-064D-B4AF-6EC079ADEB65}"/>
          </ac:spMkLst>
        </pc:spChg>
        <pc:picChg chg="del">
          <ac:chgData name="Deshmukh, Flora" userId="ee2b3687-b33f-45e9-b207-5bfe645c80e8" providerId="ADAL" clId="{35821CC1-297D-46E4-9C1C-8BB4F75335BF}" dt="2021-08-26T15:25:45.491" v="0" actId="478"/>
          <ac:picMkLst>
            <pc:docMk/>
            <pc:sldMk cId="2515273330" sldId="256"/>
            <ac:picMk id="3" creationId="{8CD96C39-FB1B-4B9E-AD38-667F1B13B64B}"/>
          </ac:picMkLst>
        </pc:picChg>
        <pc:picChg chg="add del mod ord modCrop">
          <ac:chgData name="Deshmukh, Flora" userId="ee2b3687-b33f-45e9-b207-5bfe645c80e8" providerId="ADAL" clId="{35821CC1-297D-46E4-9C1C-8BB4F75335BF}" dt="2021-08-26T15:59:21.962" v="50" actId="478"/>
          <ac:picMkLst>
            <pc:docMk/>
            <pc:sldMk cId="2515273330" sldId="256"/>
            <ac:picMk id="4" creationId="{A43C5C8A-13B2-434F-AB2A-AA3D11D863D5}"/>
          </ac:picMkLst>
        </pc:picChg>
        <pc:picChg chg="mod">
          <ac:chgData name="Deshmukh, Flora" userId="ee2b3687-b33f-45e9-b207-5bfe645c80e8" providerId="ADAL" clId="{35821CC1-297D-46E4-9C1C-8BB4F75335BF}" dt="2021-08-26T16:09:26.402" v="140" actId="1076"/>
          <ac:picMkLst>
            <pc:docMk/>
            <pc:sldMk cId="2515273330" sldId="256"/>
            <ac:picMk id="6" creationId="{1EAE3B9C-6F6C-2C42-B908-890691D37A2B}"/>
          </ac:picMkLst>
        </pc:picChg>
        <pc:picChg chg="add del mod ord">
          <ac:chgData name="Deshmukh, Flora" userId="ee2b3687-b33f-45e9-b207-5bfe645c80e8" providerId="ADAL" clId="{35821CC1-297D-46E4-9C1C-8BB4F75335BF}" dt="2021-08-26T16:02:25.331" v="71" actId="478"/>
          <ac:picMkLst>
            <pc:docMk/>
            <pc:sldMk cId="2515273330" sldId="256"/>
            <ac:picMk id="11" creationId="{E826A4A5-B2E9-4FFD-8533-12FEC16AB485}"/>
          </ac:picMkLst>
        </pc:picChg>
        <pc:picChg chg="add mod ord modCrop">
          <ac:chgData name="Deshmukh, Flora" userId="ee2b3687-b33f-45e9-b207-5bfe645c80e8" providerId="ADAL" clId="{35821CC1-297D-46E4-9C1C-8BB4F75335BF}" dt="2021-08-26T16:05:13.641" v="90" actId="18131"/>
          <ac:picMkLst>
            <pc:docMk/>
            <pc:sldMk cId="2515273330" sldId="256"/>
            <ac:picMk id="13" creationId="{6E9095F1-E83E-465E-8764-9A423A9D03A2}"/>
          </ac:picMkLst>
        </pc:picChg>
      </pc:sldChg>
      <pc:sldChg chg="del">
        <pc:chgData name="Deshmukh, Flora" userId="ee2b3687-b33f-45e9-b207-5bfe645c80e8" providerId="ADAL" clId="{35821CC1-297D-46E4-9C1C-8BB4F75335BF}" dt="2021-08-26T15:25:54.402" v="4" actId="2696"/>
        <pc:sldMkLst>
          <pc:docMk/>
          <pc:sldMk cId="2176983777" sldId="259"/>
        </pc:sldMkLst>
      </pc:sldChg>
      <pc:sldChg chg="addSp delSp modSp">
        <pc:chgData name="Deshmukh, Flora" userId="ee2b3687-b33f-45e9-b207-5bfe645c80e8" providerId="ADAL" clId="{35821CC1-297D-46E4-9C1C-8BB4F75335BF}" dt="2021-08-26T16:08:41.342" v="136" actId="1076"/>
        <pc:sldMkLst>
          <pc:docMk/>
          <pc:sldMk cId="3882061369" sldId="264"/>
        </pc:sldMkLst>
        <pc:spChg chg="mod">
          <ac:chgData name="Deshmukh, Flora" userId="ee2b3687-b33f-45e9-b207-5bfe645c80e8" providerId="ADAL" clId="{35821CC1-297D-46E4-9C1C-8BB4F75335BF}" dt="2021-08-26T16:08:41.342" v="136" actId="1076"/>
          <ac:spMkLst>
            <pc:docMk/>
            <pc:sldMk cId="3882061369" sldId="264"/>
            <ac:spMk id="8" creationId="{3406AC69-42C9-3A49-AF8D-4A11D3DD076C}"/>
          </ac:spMkLst>
        </pc:spChg>
        <pc:picChg chg="del">
          <ac:chgData name="Deshmukh, Flora" userId="ee2b3687-b33f-45e9-b207-5bfe645c80e8" providerId="ADAL" clId="{35821CC1-297D-46E4-9C1C-8BB4F75335BF}" dt="2021-08-26T15:25:48.683" v="1" actId="478"/>
          <ac:picMkLst>
            <pc:docMk/>
            <pc:sldMk cId="3882061369" sldId="264"/>
            <ac:picMk id="3" creationId="{4552576E-23CF-4D11-A4AB-B85E607320CB}"/>
          </ac:picMkLst>
        </pc:picChg>
        <pc:picChg chg="add del mod">
          <ac:chgData name="Deshmukh, Flora" userId="ee2b3687-b33f-45e9-b207-5bfe645c80e8" providerId="ADAL" clId="{35821CC1-297D-46E4-9C1C-8BB4F75335BF}" dt="2021-08-26T15:52:48.904" v="9" actId="478"/>
          <ac:picMkLst>
            <pc:docMk/>
            <pc:sldMk cId="3882061369" sldId="264"/>
            <ac:picMk id="4" creationId="{8387D601-A48F-4CDC-A21F-B0AA754E740C}"/>
          </ac:picMkLst>
        </pc:picChg>
        <pc:picChg chg="mod">
          <ac:chgData name="Deshmukh, Flora" userId="ee2b3687-b33f-45e9-b207-5bfe645c80e8" providerId="ADAL" clId="{35821CC1-297D-46E4-9C1C-8BB4F75335BF}" dt="2021-08-26T16:08:41.342" v="136" actId="1076"/>
          <ac:picMkLst>
            <pc:docMk/>
            <pc:sldMk cId="3882061369" sldId="264"/>
            <ac:picMk id="5" creationId="{1D46BE4D-C796-8042-8BD4-45F868E47AED}"/>
          </ac:picMkLst>
        </pc:picChg>
        <pc:picChg chg="add del mod ord modCrop">
          <ac:chgData name="Deshmukh, Flora" userId="ee2b3687-b33f-45e9-b207-5bfe645c80e8" providerId="ADAL" clId="{35821CC1-297D-46E4-9C1C-8BB4F75335BF}" dt="2021-08-26T16:07:00.037" v="106" actId="478"/>
          <ac:picMkLst>
            <pc:docMk/>
            <pc:sldMk cId="3882061369" sldId="264"/>
            <ac:picMk id="9" creationId="{EF463284-7A30-4FBB-90DE-FC5F9341991F}"/>
          </ac:picMkLst>
        </pc:picChg>
        <pc:picChg chg="add del mod ord modCrop">
          <ac:chgData name="Deshmukh, Flora" userId="ee2b3687-b33f-45e9-b207-5bfe645c80e8" providerId="ADAL" clId="{35821CC1-297D-46E4-9C1C-8BB4F75335BF}" dt="2021-08-26T15:59:19.239" v="49" actId="478"/>
          <ac:picMkLst>
            <pc:docMk/>
            <pc:sldMk cId="3882061369" sldId="264"/>
            <ac:picMk id="10" creationId="{78EB1F72-C684-4B5C-A918-E2BF75FE3F37}"/>
          </ac:picMkLst>
        </pc:picChg>
        <pc:picChg chg="mod">
          <ac:chgData name="Deshmukh, Flora" userId="ee2b3687-b33f-45e9-b207-5bfe645c80e8" providerId="ADAL" clId="{35821CC1-297D-46E4-9C1C-8BB4F75335BF}" dt="2021-08-26T15:59:10.511" v="46" actId="1076"/>
          <ac:picMkLst>
            <pc:docMk/>
            <pc:sldMk cId="3882061369" sldId="264"/>
            <ac:picMk id="13" creationId="{72B47E7B-E8E5-9944-863D-039CFD2FCC96}"/>
          </ac:picMkLst>
        </pc:picChg>
        <pc:picChg chg="add del mod modCrop">
          <ac:chgData name="Deshmukh, Flora" userId="ee2b3687-b33f-45e9-b207-5bfe645c80e8" providerId="ADAL" clId="{35821CC1-297D-46E4-9C1C-8BB4F75335BF}" dt="2021-08-26T16:07:22.572" v="115" actId="478"/>
          <ac:picMkLst>
            <pc:docMk/>
            <pc:sldMk cId="3882061369" sldId="264"/>
            <ac:picMk id="14" creationId="{066D7013-A98C-4A51-9485-AAEFB47346B0}"/>
          </ac:picMkLst>
        </pc:picChg>
        <pc:picChg chg="add mod ord modCrop">
          <ac:chgData name="Deshmukh, Flora" userId="ee2b3687-b33f-45e9-b207-5bfe645c80e8" providerId="ADAL" clId="{35821CC1-297D-46E4-9C1C-8BB4F75335BF}" dt="2021-08-26T16:08:26.982" v="135" actId="18131"/>
          <ac:picMkLst>
            <pc:docMk/>
            <pc:sldMk cId="3882061369" sldId="264"/>
            <ac:picMk id="16" creationId="{0D0EE05D-81EB-40EB-B189-93524FF5803C}"/>
          </ac:picMkLst>
        </pc:picChg>
      </pc:sldChg>
      <pc:sldChg chg="addSp delSp modSp">
        <pc:chgData name="Deshmukh, Flora" userId="ee2b3687-b33f-45e9-b207-5bfe645c80e8" providerId="ADAL" clId="{35821CC1-297D-46E4-9C1C-8BB4F75335BF}" dt="2021-08-26T16:09:14.092" v="139" actId="1076"/>
        <pc:sldMkLst>
          <pc:docMk/>
          <pc:sldMk cId="3033769463" sldId="265"/>
        </pc:sldMkLst>
        <pc:spChg chg="mod">
          <ac:chgData name="Deshmukh, Flora" userId="ee2b3687-b33f-45e9-b207-5bfe645c80e8" providerId="ADAL" clId="{35821CC1-297D-46E4-9C1C-8BB4F75335BF}" dt="2021-08-26T16:09:14.092" v="139" actId="1076"/>
          <ac:spMkLst>
            <pc:docMk/>
            <pc:sldMk cId="3033769463" sldId="265"/>
            <ac:spMk id="6" creationId="{E8B6A26E-E8AB-9F48-83B4-33B4E3E9EBDB}"/>
          </ac:spMkLst>
        </pc:spChg>
        <pc:spChg chg="mod">
          <ac:chgData name="Deshmukh, Flora" userId="ee2b3687-b33f-45e9-b207-5bfe645c80e8" providerId="ADAL" clId="{35821CC1-297D-46E4-9C1C-8BB4F75335BF}" dt="2021-08-26T16:09:14.092" v="139" actId="1076"/>
          <ac:spMkLst>
            <pc:docMk/>
            <pc:sldMk cId="3033769463" sldId="265"/>
            <ac:spMk id="7" creationId="{5B8ACF2F-9E18-7C4A-A2EA-38A90D3D06EC}"/>
          </ac:spMkLst>
        </pc:spChg>
        <pc:picChg chg="del">
          <ac:chgData name="Deshmukh, Flora" userId="ee2b3687-b33f-45e9-b207-5bfe645c80e8" providerId="ADAL" clId="{35821CC1-297D-46E4-9C1C-8BB4F75335BF}" dt="2021-08-26T15:25:50.207" v="2" actId="478"/>
          <ac:picMkLst>
            <pc:docMk/>
            <pc:sldMk cId="3033769463" sldId="265"/>
            <ac:picMk id="3" creationId="{344FC418-A1B7-4637-9BFB-0BE10AEAB787}"/>
          </ac:picMkLst>
        </pc:picChg>
        <pc:picChg chg="mod">
          <ac:chgData name="Deshmukh, Flora" userId="ee2b3687-b33f-45e9-b207-5bfe645c80e8" providerId="ADAL" clId="{35821CC1-297D-46E4-9C1C-8BB4F75335BF}" dt="2021-08-26T16:09:14.092" v="139" actId="1076"/>
          <ac:picMkLst>
            <pc:docMk/>
            <pc:sldMk cId="3033769463" sldId="265"/>
            <ac:picMk id="4" creationId="{8DACA43F-10A1-4741-80D1-2FA599D0B3ED}"/>
          </ac:picMkLst>
        </pc:picChg>
        <pc:picChg chg="mod">
          <ac:chgData name="Deshmukh, Flora" userId="ee2b3687-b33f-45e9-b207-5bfe645c80e8" providerId="ADAL" clId="{35821CC1-297D-46E4-9C1C-8BB4F75335BF}" dt="2021-08-26T16:09:14.092" v="139" actId="1076"/>
          <ac:picMkLst>
            <pc:docMk/>
            <pc:sldMk cId="3033769463" sldId="265"/>
            <ac:picMk id="5" creationId="{99EC9F90-4929-8341-9DDE-462EEBD1AE93}"/>
          </ac:picMkLst>
        </pc:picChg>
        <pc:picChg chg="add del mod ord modCrop">
          <ac:chgData name="Deshmukh, Flora" userId="ee2b3687-b33f-45e9-b207-5bfe645c80e8" providerId="ADAL" clId="{35821CC1-297D-46E4-9C1C-8BB4F75335BF}" dt="2021-08-26T15:58:35.544" v="42" actId="478"/>
          <ac:picMkLst>
            <pc:docMk/>
            <pc:sldMk cId="3033769463" sldId="265"/>
            <ac:picMk id="8" creationId="{A3FFD084-B7FF-41D2-BFAA-6C39AB92D2A3}"/>
          </ac:picMkLst>
        </pc:picChg>
        <pc:picChg chg="add del ord">
          <ac:chgData name="Deshmukh, Flora" userId="ee2b3687-b33f-45e9-b207-5bfe645c80e8" providerId="ADAL" clId="{35821CC1-297D-46E4-9C1C-8BB4F75335BF}" dt="2021-08-26T16:05:33.598" v="92" actId="478"/>
          <ac:picMkLst>
            <pc:docMk/>
            <pc:sldMk cId="3033769463" sldId="265"/>
            <ac:picMk id="10" creationId="{ED003CCB-15B6-4F97-AC92-126FE913D64E}"/>
          </ac:picMkLst>
        </pc:picChg>
        <pc:picChg chg="add del">
          <ac:chgData name="Deshmukh, Flora" userId="ee2b3687-b33f-45e9-b207-5bfe645c80e8" providerId="ADAL" clId="{35821CC1-297D-46E4-9C1C-8BB4F75335BF}" dt="2021-08-26T16:05:35.070" v="93" actId="478"/>
          <ac:picMkLst>
            <pc:docMk/>
            <pc:sldMk cId="3033769463" sldId="265"/>
            <ac:picMk id="11" creationId="{44765EE5-0768-437A-8964-FD1C95477EB0}"/>
          </ac:picMkLst>
        </pc:picChg>
        <pc:picChg chg="del">
          <ac:chgData name="Deshmukh, Flora" userId="ee2b3687-b33f-45e9-b207-5bfe645c80e8" providerId="ADAL" clId="{35821CC1-297D-46E4-9C1C-8BB4F75335BF}" dt="2021-08-26T15:59:15.756" v="48" actId="478"/>
          <ac:picMkLst>
            <pc:docMk/>
            <pc:sldMk cId="3033769463" sldId="265"/>
            <ac:picMk id="12" creationId="{93FA441B-66D0-4AC1-8B76-56482B357535}"/>
          </ac:picMkLst>
        </pc:picChg>
        <pc:picChg chg="add">
          <ac:chgData name="Deshmukh, Flora" userId="ee2b3687-b33f-45e9-b207-5bfe645c80e8" providerId="ADAL" clId="{35821CC1-297D-46E4-9C1C-8BB4F75335BF}" dt="2021-08-26T16:05:39.634" v="94"/>
          <ac:picMkLst>
            <pc:docMk/>
            <pc:sldMk cId="3033769463" sldId="265"/>
            <ac:picMk id="13" creationId="{27F167A2-A92F-47A9-A2DD-DFB497A089F0}"/>
          </ac:picMkLst>
        </pc:picChg>
        <pc:picChg chg="add mod ord modCrop">
          <ac:chgData name="Deshmukh, Flora" userId="ee2b3687-b33f-45e9-b207-5bfe645c80e8" providerId="ADAL" clId="{35821CC1-297D-46E4-9C1C-8BB4F75335BF}" dt="2021-08-26T16:06:18.822" v="105" actId="167"/>
          <ac:picMkLst>
            <pc:docMk/>
            <pc:sldMk cId="3033769463" sldId="265"/>
            <ac:picMk id="14" creationId="{B460A457-37D8-4E6A-9D50-0F2AFE58C475}"/>
          </ac:picMkLst>
        </pc:picChg>
      </pc:sldChg>
      <pc:sldChg chg="addSp delSp modSp">
        <pc:chgData name="Deshmukh, Flora" userId="ee2b3687-b33f-45e9-b207-5bfe645c80e8" providerId="ADAL" clId="{35821CC1-297D-46E4-9C1C-8BB4F75335BF}" dt="2021-08-26T16:08:59.848" v="138" actId="1076"/>
        <pc:sldMkLst>
          <pc:docMk/>
          <pc:sldMk cId="3582048291" sldId="266"/>
        </pc:sldMkLst>
        <pc:spChg chg="mod">
          <ac:chgData name="Deshmukh, Flora" userId="ee2b3687-b33f-45e9-b207-5bfe645c80e8" providerId="ADAL" clId="{35821CC1-297D-46E4-9C1C-8BB4F75335BF}" dt="2021-08-26T16:08:53.522" v="137" actId="1076"/>
          <ac:spMkLst>
            <pc:docMk/>
            <pc:sldMk cId="3582048291" sldId="266"/>
            <ac:spMk id="7" creationId="{74DB0DBB-CE3C-4D4A-B14F-3A8A9C098EEC}"/>
          </ac:spMkLst>
        </pc:spChg>
        <pc:spChg chg="mod">
          <ac:chgData name="Deshmukh, Flora" userId="ee2b3687-b33f-45e9-b207-5bfe645c80e8" providerId="ADAL" clId="{35821CC1-297D-46E4-9C1C-8BB4F75335BF}" dt="2021-08-26T16:08:59.848" v="138" actId="1076"/>
          <ac:spMkLst>
            <pc:docMk/>
            <pc:sldMk cId="3582048291" sldId="266"/>
            <ac:spMk id="8" creationId="{6B49A980-8883-064D-B4AF-6EC079ADEB65}"/>
          </ac:spMkLst>
        </pc:spChg>
        <pc:picChg chg="add del mod ord modCrop">
          <ac:chgData name="Deshmukh, Flora" userId="ee2b3687-b33f-45e9-b207-5bfe645c80e8" providerId="ADAL" clId="{35821CC1-297D-46E4-9C1C-8BB4F75335BF}" dt="2021-08-26T15:59:32.858" v="52" actId="478"/>
          <ac:picMkLst>
            <pc:docMk/>
            <pc:sldMk cId="3582048291" sldId="266"/>
            <ac:picMk id="3" creationId="{ECEEE8F2-E0AC-49C0-B18B-1B65E18EE73C}"/>
          </ac:picMkLst>
        </pc:picChg>
        <pc:picChg chg="del">
          <ac:chgData name="Deshmukh, Flora" userId="ee2b3687-b33f-45e9-b207-5bfe645c80e8" providerId="ADAL" clId="{35821CC1-297D-46E4-9C1C-8BB4F75335BF}" dt="2021-08-26T15:25:51.653" v="3" actId="478"/>
          <ac:picMkLst>
            <pc:docMk/>
            <pc:sldMk cId="3582048291" sldId="266"/>
            <ac:picMk id="4" creationId="{E30C2C1A-70C8-47BF-A167-D8D30B4B8B37}"/>
          </ac:picMkLst>
        </pc:picChg>
        <pc:picChg chg="mod">
          <ac:chgData name="Deshmukh, Flora" userId="ee2b3687-b33f-45e9-b207-5bfe645c80e8" providerId="ADAL" clId="{35821CC1-297D-46E4-9C1C-8BB4F75335BF}" dt="2021-08-26T16:08:53.522" v="137" actId="1076"/>
          <ac:picMkLst>
            <pc:docMk/>
            <pc:sldMk cId="3582048291" sldId="266"/>
            <ac:picMk id="5" creationId="{84884844-A96C-1948-A29D-77F38CCCD80A}"/>
          </ac:picMkLst>
        </pc:picChg>
        <pc:picChg chg="mod">
          <ac:chgData name="Deshmukh, Flora" userId="ee2b3687-b33f-45e9-b207-5bfe645c80e8" providerId="ADAL" clId="{35821CC1-297D-46E4-9C1C-8BB4F75335BF}" dt="2021-08-26T16:08:59.848" v="138" actId="1076"/>
          <ac:picMkLst>
            <pc:docMk/>
            <pc:sldMk cId="3582048291" sldId="266"/>
            <ac:picMk id="6" creationId="{1EAE3B9C-6F6C-2C42-B908-890691D37A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802" y="1402694"/>
            <a:ext cx="11428810" cy="2983947"/>
          </a:xfrm>
        </p:spPr>
        <p:txBody>
          <a:bodyPr anchor="b"/>
          <a:lstStyle>
            <a:lvl1pPr algn="ctr">
              <a:defRPr sz="74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4501714"/>
            <a:ext cx="11428810" cy="2069319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09" indent="0" algn="ctr">
              <a:buNone/>
              <a:defRPr sz="2500"/>
            </a:lvl2pPr>
            <a:lvl3pPr marL="1142817" indent="0" algn="ctr">
              <a:buNone/>
              <a:defRPr sz="2250"/>
            </a:lvl3pPr>
            <a:lvl4pPr marL="1714226" indent="0" algn="ctr">
              <a:buNone/>
              <a:defRPr sz="2000"/>
            </a:lvl4pPr>
            <a:lvl5pPr marL="2285634" indent="0" algn="ctr">
              <a:buNone/>
              <a:defRPr sz="2000"/>
            </a:lvl5pPr>
            <a:lvl6pPr marL="2857043" indent="0" algn="ctr">
              <a:buNone/>
              <a:defRPr sz="2000"/>
            </a:lvl6pPr>
            <a:lvl7pPr marL="3428451" indent="0" algn="ctr">
              <a:buNone/>
              <a:defRPr sz="2000"/>
            </a:lvl7pPr>
            <a:lvl8pPr marL="3999860" indent="0" algn="ctr">
              <a:buNone/>
              <a:defRPr sz="2000"/>
            </a:lvl8pPr>
            <a:lvl9pPr marL="4571268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1B7-6DC0-AC4D-8CB6-756746AD75B4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C1B8-F3C4-B84B-82B6-BD428BE3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1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1B7-6DC0-AC4D-8CB6-756746AD75B4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C1B8-F3C4-B84B-82B6-BD428BE3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4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89" y="456322"/>
            <a:ext cx="3285783" cy="726345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1" y="456322"/>
            <a:ext cx="9666868" cy="726345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1B7-6DC0-AC4D-8CB6-756746AD75B4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C1B8-F3C4-B84B-82B6-BD428BE3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3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1B7-6DC0-AC4D-8CB6-756746AD75B4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C1B8-F3C4-B84B-82B6-BD428BE3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4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4" y="2136778"/>
            <a:ext cx="13143131" cy="3565261"/>
          </a:xfrm>
        </p:spPr>
        <p:txBody>
          <a:bodyPr anchor="b"/>
          <a:lstStyle>
            <a:lvl1pPr>
              <a:defRPr sz="74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4" y="5735767"/>
            <a:ext cx="13143131" cy="1874887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57140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42817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3pPr>
            <a:lvl4pPr marL="1714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56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70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8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998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1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1B7-6DC0-AC4D-8CB6-756746AD75B4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C1B8-F3C4-B84B-82B6-BD428BE3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9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2281609"/>
            <a:ext cx="6476326" cy="54381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2281609"/>
            <a:ext cx="6476326" cy="54381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1B7-6DC0-AC4D-8CB6-756746AD75B4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C1B8-F3C4-B84B-82B6-BD428BE3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7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456322"/>
            <a:ext cx="13143131" cy="16566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6" y="2101065"/>
            <a:ext cx="6446562" cy="1029699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09" indent="0">
              <a:buNone/>
              <a:defRPr sz="2500" b="1"/>
            </a:lvl2pPr>
            <a:lvl3pPr marL="1142817" indent="0">
              <a:buNone/>
              <a:defRPr sz="2250" b="1"/>
            </a:lvl3pPr>
            <a:lvl4pPr marL="1714226" indent="0">
              <a:buNone/>
              <a:defRPr sz="2000" b="1"/>
            </a:lvl4pPr>
            <a:lvl5pPr marL="2285634" indent="0">
              <a:buNone/>
              <a:defRPr sz="2000" b="1"/>
            </a:lvl5pPr>
            <a:lvl6pPr marL="2857043" indent="0">
              <a:buNone/>
              <a:defRPr sz="2000" b="1"/>
            </a:lvl6pPr>
            <a:lvl7pPr marL="3428451" indent="0">
              <a:buNone/>
              <a:defRPr sz="2000" b="1"/>
            </a:lvl7pPr>
            <a:lvl8pPr marL="3999860" indent="0">
              <a:buNone/>
              <a:defRPr sz="2000" b="1"/>
            </a:lvl8pPr>
            <a:lvl9pPr marL="4571268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6" y="3130764"/>
            <a:ext cx="6446562" cy="4604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7" y="2101065"/>
            <a:ext cx="6478310" cy="1029699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09" indent="0">
              <a:buNone/>
              <a:defRPr sz="2500" b="1"/>
            </a:lvl2pPr>
            <a:lvl3pPr marL="1142817" indent="0">
              <a:buNone/>
              <a:defRPr sz="2250" b="1"/>
            </a:lvl3pPr>
            <a:lvl4pPr marL="1714226" indent="0">
              <a:buNone/>
              <a:defRPr sz="2000" b="1"/>
            </a:lvl4pPr>
            <a:lvl5pPr marL="2285634" indent="0">
              <a:buNone/>
              <a:defRPr sz="2000" b="1"/>
            </a:lvl5pPr>
            <a:lvl6pPr marL="2857043" indent="0">
              <a:buNone/>
              <a:defRPr sz="2000" b="1"/>
            </a:lvl6pPr>
            <a:lvl7pPr marL="3428451" indent="0">
              <a:buNone/>
              <a:defRPr sz="2000" b="1"/>
            </a:lvl7pPr>
            <a:lvl8pPr marL="3999860" indent="0">
              <a:buNone/>
              <a:defRPr sz="2000" b="1"/>
            </a:lvl8pPr>
            <a:lvl9pPr marL="4571268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7" y="3130764"/>
            <a:ext cx="6478310" cy="4604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1B7-6DC0-AC4D-8CB6-756746AD75B4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C1B8-F3C4-B84B-82B6-BD428BE3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5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1B7-6DC0-AC4D-8CB6-756746AD75B4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C1B8-F3C4-B84B-82B6-BD428BE3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1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1B7-6DC0-AC4D-8CB6-756746AD75B4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C1B8-F3C4-B84B-82B6-BD428BE3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4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71394"/>
            <a:ext cx="4914784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1234054"/>
            <a:ext cx="7714447" cy="609090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571274"/>
            <a:ext cx="4914784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409" indent="0">
              <a:buNone/>
              <a:defRPr sz="1750"/>
            </a:lvl2pPr>
            <a:lvl3pPr marL="1142817" indent="0">
              <a:buNone/>
              <a:defRPr sz="1500"/>
            </a:lvl3pPr>
            <a:lvl4pPr marL="1714226" indent="0">
              <a:buNone/>
              <a:defRPr sz="1250"/>
            </a:lvl4pPr>
            <a:lvl5pPr marL="2285634" indent="0">
              <a:buNone/>
              <a:defRPr sz="1250"/>
            </a:lvl5pPr>
            <a:lvl6pPr marL="2857043" indent="0">
              <a:buNone/>
              <a:defRPr sz="1250"/>
            </a:lvl6pPr>
            <a:lvl7pPr marL="3428451" indent="0">
              <a:buNone/>
              <a:defRPr sz="1250"/>
            </a:lvl7pPr>
            <a:lvl8pPr marL="3999860" indent="0">
              <a:buNone/>
              <a:defRPr sz="1250"/>
            </a:lvl8pPr>
            <a:lvl9pPr marL="4571268" indent="0">
              <a:buNone/>
              <a:defRPr sz="12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1B7-6DC0-AC4D-8CB6-756746AD75B4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C1B8-F3C4-B84B-82B6-BD428BE3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5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71394"/>
            <a:ext cx="4914784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1234054"/>
            <a:ext cx="7714447" cy="6090903"/>
          </a:xfrm>
        </p:spPr>
        <p:txBody>
          <a:bodyPr anchor="t"/>
          <a:lstStyle>
            <a:lvl1pPr marL="0" indent="0">
              <a:buNone/>
              <a:defRPr sz="3999"/>
            </a:lvl1pPr>
            <a:lvl2pPr marL="571409" indent="0">
              <a:buNone/>
              <a:defRPr sz="3499"/>
            </a:lvl2pPr>
            <a:lvl3pPr marL="1142817" indent="0">
              <a:buNone/>
              <a:defRPr sz="3000"/>
            </a:lvl3pPr>
            <a:lvl4pPr marL="1714226" indent="0">
              <a:buNone/>
              <a:defRPr sz="2500"/>
            </a:lvl4pPr>
            <a:lvl5pPr marL="2285634" indent="0">
              <a:buNone/>
              <a:defRPr sz="2500"/>
            </a:lvl5pPr>
            <a:lvl6pPr marL="2857043" indent="0">
              <a:buNone/>
              <a:defRPr sz="2500"/>
            </a:lvl6pPr>
            <a:lvl7pPr marL="3428451" indent="0">
              <a:buNone/>
              <a:defRPr sz="2500"/>
            </a:lvl7pPr>
            <a:lvl8pPr marL="3999860" indent="0">
              <a:buNone/>
              <a:defRPr sz="2500"/>
            </a:lvl8pPr>
            <a:lvl9pPr marL="4571268" indent="0">
              <a:buNone/>
              <a:defRPr sz="2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571274"/>
            <a:ext cx="4914784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409" indent="0">
              <a:buNone/>
              <a:defRPr sz="1750"/>
            </a:lvl2pPr>
            <a:lvl3pPr marL="1142817" indent="0">
              <a:buNone/>
              <a:defRPr sz="1500"/>
            </a:lvl3pPr>
            <a:lvl4pPr marL="1714226" indent="0">
              <a:buNone/>
              <a:defRPr sz="1250"/>
            </a:lvl4pPr>
            <a:lvl5pPr marL="2285634" indent="0">
              <a:buNone/>
              <a:defRPr sz="1250"/>
            </a:lvl5pPr>
            <a:lvl6pPr marL="2857043" indent="0">
              <a:buNone/>
              <a:defRPr sz="1250"/>
            </a:lvl6pPr>
            <a:lvl7pPr marL="3428451" indent="0">
              <a:buNone/>
              <a:defRPr sz="1250"/>
            </a:lvl7pPr>
            <a:lvl8pPr marL="3999860" indent="0">
              <a:buNone/>
              <a:defRPr sz="1250"/>
            </a:lvl8pPr>
            <a:lvl9pPr marL="4571268" indent="0">
              <a:buNone/>
              <a:defRPr sz="12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1B7-6DC0-AC4D-8CB6-756746AD75B4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C1B8-F3C4-B84B-82B6-BD428BE3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0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56322"/>
            <a:ext cx="13143131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281609"/>
            <a:ext cx="13143131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943967"/>
            <a:ext cx="3428643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F1B7-6DC0-AC4D-8CB6-756746AD75B4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943967"/>
            <a:ext cx="5142964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943967"/>
            <a:ext cx="3428643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C1B8-F3C4-B84B-82B6-BD428BE3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9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42817" rtl="0" eaLnBrk="1" latinLnBrk="0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04" indent="-285704" algn="l" defTabSz="1142817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113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521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99930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339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2747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156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5564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6973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409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226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5634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043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8451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0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1268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indoor, wall, microscope&#10;&#10;Description automatically generated">
            <a:extLst>
              <a:ext uri="{FF2B5EF4-FFF2-40B4-BE49-F238E27FC236}">
                <a16:creationId xmlns:a16="http://schemas.microsoft.com/office/drawing/2014/main" id="{6E9095F1-E83E-465E-8764-9A423A9D0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85" b="-15685"/>
          <a:stretch/>
        </p:blipFill>
        <p:spPr>
          <a:xfrm>
            <a:off x="0" y="0"/>
            <a:ext cx="15238413" cy="10165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884844-A96C-1948-A29D-77F38CCCD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56" y="405607"/>
            <a:ext cx="6877844" cy="3134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AE3B9C-6F6C-2C42-B908-890691D37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56" y="3251013"/>
            <a:ext cx="5861844" cy="2068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DB0DBB-CE3C-4D4A-B14F-3A8A9C098EEC}"/>
              </a:ext>
            </a:extLst>
          </p:cNvPr>
          <p:cNvSpPr txBox="1"/>
          <p:nvPr/>
        </p:nvSpPr>
        <p:spPr>
          <a:xfrm>
            <a:off x="584200" y="864500"/>
            <a:ext cx="607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Stag Sans Book" panose="020B0503040000020004" pitchFamily="34" charset="0"/>
              </a:rPr>
              <a:t>Are you one of the five million people waiting for hospital care?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9A980-8883-064D-B4AF-6EC079ADEB65}"/>
              </a:ext>
            </a:extLst>
          </p:cNvPr>
          <p:cNvSpPr txBox="1"/>
          <p:nvPr/>
        </p:nvSpPr>
        <p:spPr>
          <a:xfrm>
            <a:off x="606533" y="3804661"/>
            <a:ext cx="528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Stag Sans Book" panose="020B0503040000020004" pitchFamily="34" charset="0"/>
              </a:rPr>
              <a:t>#BecauseWeAllCare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B0D734-0BC6-EA48-BA88-E08C73DEB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" y="7725463"/>
            <a:ext cx="2930568" cy="390200"/>
          </a:xfrm>
          <a:prstGeom prst="rect">
            <a:avLst/>
          </a:prstGeom>
          <a:effectLst>
            <a:outerShdw blurRad="762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27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6BB07E-8E65-F54D-BF55-04E170CF7337}"/>
              </a:ext>
            </a:extLst>
          </p:cNvPr>
          <p:cNvSpPr/>
          <p:nvPr/>
        </p:nvSpPr>
        <p:spPr>
          <a:xfrm>
            <a:off x="0" y="0"/>
            <a:ext cx="15238413" cy="8570913"/>
          </a:xfrm>
          <a:prstGeom prst="rect">
            <a:avLst/>
          </a:prstGeom>
          <a:solidFill>
            <a:srgbClr val="37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6BE4D-C796-8042-8BD4-45F868E47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241" y="1219201"/>
            <a:ext cx="8539642" cy="3323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B93775-2877-7B4A-A558-B4A586459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07050" y="4007621"/>
            <a:ext cx="6541552" cy="23087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78FBCB-2395-6A46-A0B5-8EEEA89657E2}"/>
              </a:ext>
            </a:extLst>
          </p:cNvPr>
          <p:cNvSpPr txBox="1"/>
          <p:nvPr/>
        </p:nvSpPr>
        <p:spPr>
          <a:xfrm>
            <a:off x="8792262" y="4637469"/>
            <a:ext cx="5924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Stag Sans Book" panose="020B0503040000020004" pitchFamily="34" charset="0"/>
              </a:rPr>
              <a:t>#BecauseWeAllCare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06AC69-42C9-3A49-AF8D-4A11D3DD076C}"/>
              </a:ext>
            </a:extLst>
          </p:cNvPr>
          <p:cNvSpPr/>
          <p:nvPr/>
        </p:nvSpPr>
        <p:spPr>
          <a:xfrm>
            <a:off x="6862258" y="1768095"/>
            <a:ext cx="7469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Stag Sans Book" panose="020B0503040000020004" pitchFamily="34" charset="0"/>
              </a:rPr>
              <a:t>Whether your experience of care is good or bad – we want to hear it.</a:t>
            </a:r>
            <a:endParaRPr lang="en-GB" sz="3600" dirty="0">
              <a:solidFill>
                <a:schemeClr val="bg1"/>
              </a:solidFill>
              <a:effectLst/>
              <a:latin typeface="Stag Sans Book" panose="020B0503040000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95F42C-7F82-B44B-BFC1-644BFB078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336" y="0"/>
            <a:ext cx="6588775" cy="8570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B47E7B-E8E5-9944-863D-039CFD2F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8522" y="7572702"/>
            <a:ext cx="2930568" cy="390200"/>
          </a:xfrm>
          <a:prstGeom prst="rect">
            <a:avLst/>
          </a:prstGeom>
          <a:effectLst>
            <a:outerShdw blurRad="762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30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6340FE-4B0D-C246-999C-D0B154176C68}"/>
              </a:ext>
            </a:extLst>
          </p:cNvPr>
          <p:cNvSpPr/>
          <p:nvPr/>
        </p:nvSpPr>
        <p:spPr>
          <a:xfrm>
            <a:off x="0" y="0"/>
            <a:ext cx="15238413" cy="8570913"/>
          </a:xfrm>
          <a:prstGeom prst="rect">
            <a:avLst/>
          </a:prstGeom>
          <a:solidFill>
            <a:srgbClr val="1C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CA43F-10A1-4741-80D1-2FA599D0B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39" y="877847"/>
            <a:ext cx="7176227" cy="3783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C9F90-4929-8341-9DDE-462EEBD1A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85390" y="4322297"/>
            <a:ext cx="6202776" cy="2189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B6A26E-E8AB-9F48-83B4-33B4E3E9EBDB}"/>
              </a:ext>
            </a:extLst>
          </p:cNvPr>
          <p:cNvSpPr txBox="1"/>
          <p:nvPr/>
        </p:nvSpPr>
        <p:spPr>
          <a:xfrm>
            <a:off x="1860051" y="4927987"/>
            <a:ext cx="5864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Stag Sans Book" panose="020B0503040000020004" pitchFamily="34" charset="0"/>
              </a:rPr>
              <a:t>#BecauseWeAllCare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8ACF2F-9E18-7C4A-A2EA-38A90D3D06EC}"/>
              </a:ext>
            </a:extLst>
          </p:cNvPr>
          <p:cNvSpPr/>
          <p:nvPr/>
        </p:nvSpPr>
        <p:spPr>
          <a:xfrm>
            <a:off x="1097177" y="1415975"/>
            <a:ext cx="62027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Stag Sans Book" panose="020B0503040000020004" pitchFamily="34" charset="0"/>
              </a:rPr>
              <a:t>We’re here to listen to your experiences and be your champion for positive change. </a:t>
            </a:r>
            <a:endParaRPr lang="en-GB" sz="2800" dirty="0">
              <a:solidFill>
                <a:schemeClr val="bg1"/>
              </a:solidFill>
              <a:latin typeface="Stag Sans Book" panose="020B05030400000200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4297ED-3111-2648-B6E0-EF156D6AF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973" y="1303407"/>
            <a:ext cx="7007268" cy="5208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FA441B-66D0-4AC1-8B76-56482B357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" y="7725463"/>
            <a:ext cx="2930568" cy="390200"/>
          </a:xfrm>
          <a:prstGeom prst="rect">
            <a:avLst/>
          </a:prstGeom>
          <a:effectLst>
            <a:outerShdw blurRad="762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306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D0EE05D-81EB-40EB-B189-93524FF58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0" t="10127" b="24722"/>
          <a:stretch/>
        </p:blipFill>
        <p:spPr>
          <a:xfrm>
            <a:off x="-1" y="0"/>
            <a:ext cx="15238413" cy="8570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46BE4D-C796-8042-8BD4-45F868E47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974" y="1367767"/>
            <a:ext cx="8539642" cy="34837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C12591-D97E-4E08-A8FA-818EFE81E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95" y="4285456"/>
            <a:ext cx="6361887" cy="1759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78FBCB-2395-6A46-A0B5-8EEEA89657E2}"/>
              </a:ext>
            </a:extLst>
          </p:cNvPr>
          <p:cNvSpPr txBox="1"/>
          <p:nvPr/>
        </p:nvSpPr>
        <p:spPr>
          <a:xfrm>
            <a:off x="9000808" y="4637469"/>
            <a:ext cx="5924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Stag Sans Book" panose="020B0503040000020004" pitchFamily="34" charset="0"/>
              </a:rPr>
              <a:t>#BecauseWeAllCare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06AC69-42C9-3A49-AF8D-4A11D3DD076C}"/>
              </a:ext>
            </a:extLst>
          </p:cNvPr>
          <p:cNvSpPr/>
          <p:nvPr/>
        </p:nvSpPr>
        <p:spPr>
          <a:xfrm>
            <a:off x="6920991" y="1932961"/>
            <a:ext cx="7469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Stag Sans Book" panose="020B0503040000020004" pitchFamily="34" charset="0"/>
              </a:rPr>
              <a:t>If nobody hears what you’ve been through, nothing can change. </a:t>
            </a:r>
            <a:endParaRPr lang="en-GB" sz="3600" dirty="0">
              <a:solidFill>
                <a:schemeClr val="bg1"/>
              </a:solidFill>
              <a:effectLst/>
              <a:latin typeface="Stag Sans Book" panose="020B05030400000200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B47E7B-E8E5-9944-863D-039CFD2F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8522" y="7572702"/>
            <a:ext cx="2930568" cy="390200"/>
          </a:xfrm>
          <a:prstGeom prst="rect">
            <a:avLst/>
          </a:prstGeom>
          <a:effectLst>
            <a:outerShdw blurRad="762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06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460A457-37D8-4E6A-9D50-0F2AFE58C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35" b="1548"/>
          <a:stretch/>
        </p:blipFill>
        <p:spPr>
          <a:xfrm>
            <a:off x="0" y="0"/>
            <a:ext cx="15238413" cy="8570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ACA43F-10A1-4741-80D1-2FA599D0B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83" y="1334053"/>
            <a:ext cx="7176227" cy="2044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C9F90-4929-8341-9DDE-462EEBD1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8034" y="3040047"/>
            <a:ext cx="6202776" cy="2189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B6A26E-E8AB-9F48-83B4-33B4E3E9EBDB}"/>
              </a:ext>
            </a:extLst>
          </p:cNvPr>
          <p:cNvSpPr txBox="1"/>
          <p:nvPr/>
        </p:nvSpPr>
        <p:spPr>
          <a:xfrm>
            <a:off x="1412695" y="3645737"/>
            <a:ext cx="5864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Stag Sans Book" panose="020B0503040000020004" pitchFamily="34" charset="0"/>
              </a:rPr>
              <a:t>#BecauseWeAllCare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8ACF2F-9E18-7C4A-A2EA-38A90D3D06EC}"/>
              </a:ext>
            </a:extLst>
          </p:cNvPr>
          <p:cNvSpPr/>
          <p:nvPr/>
        </p:nvSpPr>
        <p:spPr>
          <a:xfrm>
            <a:off x="649821" y="1625798"/>
            <a:ext cx="6202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Stag Sans Book" panose="020B0503040000020004" pitchFamily="34" charset="0"/>
              </a:rPr>
              <a:t>Help improve NHS support for people like you.</a:t>
            </a:r>
            <a:endParaRPr lang="en-GB" sz="2800" dirty="0">
              <a:solidFill>
                <a:schemeClr val="bg1"/>
              </a:solidFill>
              <a:latin typeface="Stag Sans Book" panose="020B05030400000200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F167A2-A92F-47A9-A2DD-DFB497A08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" y="7725463"/>
            <a:ext cx="2930568" cy="390200"/>
          </a:xfrm>
          <a:prstGeom prst="rect">
            <a:avLst/>
          </a:prstGeom>
          <a:effectLst>
            <a:outerShdw blurRad="762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376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C97DB50-7760-3C4B-BA19-DA46CE30CE6C}"/>
              </a:ext>
            </a:extLst>
          </p:cNvPr>
          <p:cNvSpPr/>
          <p:nvPr/>
        </p:nvSpPr>
        <p:spPr>
          <a:xfrm>
            <a:off x="0" y="0"/>
            <a:ext cx="15238413" cy="8570913"/>
          </a:xfrm>
          <a:prstGeom prst="rect">
            <a:avLst/>
          </a:prstGeom>
          <a:solidFill>
            <a:srgbClr val="824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6877051-C778-0F4A-887F-7B84C7A1B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12"/>
          <a:stretch/>
        </p:blipFill>
        <p:spPr>
          <a:xfrm>
            <a:off x="7120873" y="914400"/>
            <a:ext cx="8117540" cy="81703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9BFD74-7118-B343-BCDC-CEC0BCA38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17" y="1344046"/>
            <a:ext cx="7189389" cy="38901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74B1349-0865-F14B-8A8B-904544CABCEF}"/>
              </a:ext>
            </a:extLst>
          </p:cNvPr>
          <p:cNvSpPr/>
          <p:nvPr/>
        </p:nvSpPr>
        <p:spPr>
          <a:xfrm>
            <a:off x="964894" y="1814889"/>
            <a:ext cx="6212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venir Heavy" panose="02000503020000020003" pitchFamily="2" charset="0"/>
              </a:rPr>
              <a:t>How you rate the support you’ve received while waiting for NHS hospital treatment?</a:t>
            </a:r>
            <a:endParaRPr lang="en-GB" sz="28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DCF0F2-B711-874B-92E7-622D341CB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496" y="4986429"/>
            <a:ext cx="6212074" cy="17180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6B030B3-D492-8646-8A39-02E9F65ACCD9}"/>
              </a:ext>
            </a:extLst>
          </p:cNvPr>
          <p:cNvSpPr txBox="1"/>
          <p:nvPr/>
        </p:nvSpPr>
        <p:spPr>
          <a:xfrm>
            <a:off x="1769806" y="5382714"/>
            <a:ext cx="5786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Avenir Heavy" panose="02000503020000020003" pitchFamily="2" charset="0"/>
              </a:rPr>
              <a:t>#BecauseWeAllCare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FE71DE-9981-4805-BC74-98657103A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" y="7725463"/>
            <a:ext cx="2930568" cy="390200"/>
          </a:xfrm>
          <a:prstGeom prst="rect">
            <a:avLst/>
          </a:prstGeom>
          <a:effectLst>
            <a:outerShdw blurRad="762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46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EEE8F2-E0AC-49C0-B18B-1B65E18EE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66" b="3119"/>
          <a:stretch/>
        </p:blipFill>
        <p:spPr>
          <a:xfrm>
            <a:off x="0" y="0"/>
            <a:ext cx="15238413" cy="8570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884844-A96C-1948-A29D-77F38CCCD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62" y="653156"/>
            <a:ext cx="6877844" cy="3134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AE3B9C-6F6C-2C42-B908-890691D37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6" y="3591370"/>
            <a:ext cx="5861844" cy="2068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DB0DBB-CE3C-4D4A-B14F-3A8A9C098EEC}"/>
              </a:ext>
            </a:extLst>
          </p:cNvPr>
          <p:cNvSpPr txBox="1"/>
          <p:nvPr/>
        </p:nvSpPr>
        <p:spPr>
          <a:xfrm>
            <a:off x="1548606" y="1152767"/>
            <a:ext cx="607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Stag Sans Book" panose="020B0503040000020004" pitchFamily="34" charset="0"/>
              </a:rPr>
              <a:t>Tell us how the pandemic affected your care?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9A980-8883-064D-B4AF-6EC079ADEB65}"/>
              </a:ext>
            </a:extLst>
          </p:cNvPr>
          <p:cNvSpPr txBox="1"/>
          <p:nvPr/>
        </p:nvSpPr>
        <p:spPr>
          <a:xfrm>
            <a:off x="918123" y="4145018"/>
            <a:ext cx="528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Stag Sans Book" panose="020B0503040000020004" pitchFamily="34" charset="0"/>
              </a:rPr>
              <a:t>#BecauseWeAllCare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B0D734-0BC6-EA48-BA88-E08C73DEB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" y="7725463"/>
            <a:ext cx="2930568" cy="390200"/>
          </a:xfrm>
          <a:prstGeom prst="rect">
            <a:avLst/>
          </a:prstGeom>
          <a:effectLst>
            <a:outerShdw blurRad="762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04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C1339D6737648A8C86C1C80D7AA4E" ma:contentTypeVersion="12" ma:contentTypeDescription="Create a new document." ma:contentTypeScope="" ma:versionID="977e989bdf622c295cc9edcf051cfb63">
  <xsd:schema xmlns:xsd="http://www.w3.org/2001/XMLSchema" xmlns:xs="http://www.w3.org/2001/XMLSchema" xmlns:p="http://schemas.microsoft.com/office/2006/metadata/properties" xmlns:ns2="19ba204a-7cec-4086-a9b5-f26e8fa56635" xmlns:ns3="6ce766b5-4c61-445e-8acf-a0272427aa83" targetNamespace="http://schemas.microsoft.com/office/2006/metadata/properties" ma:root="true" ma:fieldsID="9a796d546689bdc50bf964be61db08a4" ns2:_="" ns3:_="">
    <xsd:import namespace="19ba204a-7cec-4086-a9b5-f26e8fa56635"/>
    <xsd:import namespace="6ce766b5-4c61-445e-8acf-a0272427aa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a204a-7cec-4086-a9b5-f26e8fa56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e766b5-4c61-445e-8acf-a0272427aa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8D915A-8AF4-45ED-846F-92F0E349E434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6ce766b5-4c61-445e-8acf-a0272427aa83"/>
    <ds:schemaRef ds:uri="http://purl.org/dc/elements/1.1/"/>
    <ds:schemaRef ds:uri="http://www.w3.org/XML/1998/namespace"/>
    <ds:schemaRef ds:uri="http://schemas.microsoft.com/office/2006/metadata/properties"/>
    <ds:schemaRef ds:uri="19ba204a-7cec-4086-a9b5-f26e8fa56635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A9C5E72-265F-43B4-8023-0E040CA145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90F3C9-26AA-4460-BEA8-768372294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ba204a-7cec-4086-a9b5-f26e8fa56635"/>
    <ds:schemaRef ds:uri="6ce766b5-4c61-445e-8acf-a0272427a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102</Words>
  <Application>Microsoft Office PowerPoint</Application>
  <PresentationFormat>Custom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Avenir Heavy</vt:lpstr>
      <vt:lpstr>Calibri Light</vt:lpstr>
      <vt:lpstr>Arial</vt:lpstr>
      <vt:lpstr>Avenir</vt:lpstr>
      <vt:lpstr>Stag Sans Book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Doel</dc:creator>
  <cp:lastModifiedBy>Deshmukh, Flora</cp:lastModifiedBy>
  <cp:revision>18</cp:revision>
  <dcterms:created xsi:type="dcterms:W3CDTF">2020-10-14T10:20:10Z</dcterms:created>
  <dcterms:modified xsi:type="dcterms:W3CDTF">2021-08-26T16:09:31Z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0x010100AA7C1339D6737648A8C86C1C80D7AA4E</vt:lpwstr>
  </property>
</Properties>
</file>