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7" r:id="rId4"/>
    <p:sldMasterId id="2147484018" r:id="rId5"/>
  </p:sldMasterIdLst>
  <p:notesMasterIdLst>
    <p:notesMasterId r:id="rId56"/>
  </p:notesMasterIdLst>
  <p:handoutMasterIdLst>
    <p:handoutMasterId r:id="rId57"/>
  </p:handoutMasterIdLst>
  <p:sldIdLst>
    <p:sldId id="256" r:id="rId6"/>
    <p:sldId id="258" r:id="rId7"/>
    <p:sldId id="321" r:id="rId8"/>
    <p:sldId id="322" r:id="rId9"/>
    <p:sldId id="323" r:id="rId10"/>
    <p:sldId id="259" r:id="rId11"/>
    <p:sldId id="273" r:id="rId12"/>
    <p:sldId id="260" r:id="rId13"/>
    <p:sldId id="275" r:id="rId14"/>
    <p:sldId id="310" r:id="rId15"/>
    <p:sldId id="272" r:id="rId16"/>
    <p:sldId id="309" r:id="rId17"/>
    <p:sldId id="274" r:id="rId18"/>
    <p:sldId id="324" r:id="rId19"/>
    <p:sldId id="261" r:id="rId20"/>
    <p:sldId id="271" r:id="rId21"/>
    <p:sldId id="262" r:id="rId22"/>
    <p:sldId id="287" r:id="rId23"/>
    <p:sldId id="283" r:id="rId24"/>
    <p:sldId id="285" r:id="rId25"/>
    <p:sldId id="277" r:id="rId26"/>
    <p:sldId id="282" r:id="rId27"/>
    <p:sldId id="314" r:id="rId28"/>
    <p:sldId id="267" r:id="rId29"/>
    <p:sldId id="280" r:id="rId30"/>
    <p:sldId id="286" r:id="rId31"/>
    <p:sldId id="328" r:id="rId32"/>
    <p:sldId id="325" r:id="rId33"/>
    <p:sldId id="290" r:id="rId34"/>
    <p:sldId id="289" r:id="rId35"/>
    <p:sldId id="311" r:id="rId36"/>
    <p:sldId id="312" r:id="rId37"/>
    <p:sldId id="288" r:id="rId38"/>
    <p:sldId id="308" r:id="rId39"/>
    <p:sldId id="291" r:id="rId40"/>
    <p:sldId id="293" r:id="rId41"/>
    <p:sldId id="294" r:id="rId42"/>
    <p:sldId id="281" r:id="rId43"/>
    <p:sldId id="301" r:id="rId44"/>
    <p:sldId id="302" r:id="rId45"/>
    <p:sldId id="295" r:id="rId46"/>
    <p:sldId id="296" r:id="rId47"/>
    <p:sldId id="297" r:id="rId48"/>
    <p:sldId id="298" r:id="rId49"/>
    <p:sldId id="299" r:id="rId50"/>
    <p:sldId id="303" r:id="rId51"/>
    <p:sldId id="304" r:id="rId52"/>
    <p:sldId id="305" r:id="rId53"/>
    <p:sldId id="306" r:id="rId54"/>
    <p:sldId id="307" r:id="rId55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6B"/>
    <a:srgbClr val="000000"/>
    <a:srgbClr val="008000"/>
    <a:srgbClr val="898989"/>
    <a:srgbClr val="E73E97"/>
    <a:srgbClr val="7A9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9E12F-46EB-4752-AFB9-1A13E16066D5}" v="1" dt="2023-09-19T15:28:45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9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terson, Marianne" userId="1ad27f16-1678-4acb-af17-59a77694702b" providerId="ADAL" clId="{2EF7A981-AAFE-4EB4-A3E7-92D6715E3765}"/>
    <pc:docChg chg="custSel modSld">
      <pc:chgData name="Patterson, Marianne" userId="1ad27f16-1678-4acb-af17-59a77694702b" providerId="ADAL" clId="{2EF7A981-AAFE-4EB4-A3E7-92D6715E3765}" dt="2023-09-12T15:15:05.289" v="254" actId="255"/>
      <pc:docMkLst>
        <pc:docMk/>
      </pc:docMkLst>
      <pc:sldChg chg="modSp mod">
        <pc:chgData name="Patterson, Marianne" userId="1ad27f16-1678-4acb-af17-59a77694702b" providerId="ADAL" clId="{2EF7A981-AAFE-4EB4-A3E7-92D6715E3765}" dt="2023-09-12T14:31:32.739" v="153" actId="255"/>
        <pc:sldMkLst>
          <pc:docMk/>
          <pc:sldMk cId="0" sldId="259"/>
        </pc:sldMkLst>
        <pc:spChg chg="mod">
          <ac:chgData name="Patterson, Marianne" userId="1ad27f16-1678-4acb-af17-59a77694702b" providerId="ADAL" clId="{2EF7A981-AAFE-4EB4-A3E7-92D6715E3765}" dt="2023-09-12T14:31:32.739" v="153" actId="255"/>
          <ac:spMkLst>
            <pc:docMk/>
            <pc:sldMk cId="0" sldId="259"/>
            <ac:spMk id="10243" creationId="{F5FC3ED8-2C38-C695-2F9B-F5245E49E844}"/>
          </ac:spMkLst>
        </pc:spChg>
      </pc:sldChg>
      <pc:sldChg chg="modSp mod">
        <pc:chgData name="Patterson, Marianne" userId="1ad27f16-1678-4acb-af17-59a77694702b" providerId="ADAL" clId="{2EF7A981-AAFE-4EB4-A3E7-92D6715E3765}" dt="2023-09-12T14:30:34.503" v="149" actId="33524"/>
        <pc:sldMkLst>
          <pc:docMk/>
          <pc:sldMk cId="0" sldId="260"/>
        </pc:sldMkLst>
        <pc:spChg chg="mod">
          <ac:chgData name="Patterson, Marianne" userId="1ad27f16-1678-4acb-af17-59a77694702b" providerId="ADAL" clId="{2EF7A981-AAFE-4EB4-A3E7-92D6715E3765}" dt="2023-09-12T14:30:34.503" v="149" actId="33524"/>
          <ac:spMkLst>
            <pc:docMk/>
            <pc:sldMk cId="0" sldId="260"/>
            <ac:spMk id="14339" creationId="{DAED7EAF-FAFA-3CCA-B38D-7041833E1BD5}"/>
          </ac:spMkLst>
        </pc:spChg>
      </pc:sldChg>
      <pc:sldChg chg="modSp mod">
        <pc:chgData name="Patterson, Marianne" userId="1ad27f16-1678-4acb-af17-59a77694702b" providerId="ADAL" clId="{2EF7A981-AAFE-4EB4-A3E7-92D6715E3765}" dt="2023-09-11T14:25:36.801" v="44" actId="20577"/>
        <pc:sldMkLst>
          <pc:docMk/>
          <pc:sldMk cId="0" sldId="262"/>
        </pc:sldMkLst>
        <pc:spChg chg="mod">
          <ac:chgData name="Patterson, Marianne" userId="1ad27f16-1678-4acb-af17-59a77694702b" providerId="ADAL" clId="{2EF7A981-AAFE-4EB4-A3E7-92D6715E3765}" dt="2023-09-11T14:25:36.801" v="44" actId="20577"/>
          <ac:spMkLst>
            <pc:docMk/>
            <pc:sldMk cId="0" sldId="262"/>
            <ac:spMk id="3" creationId="{825BDCDE-36AC-2381-7DBE-5355FC607155}"/>
          </ac:spMkLst>
        </pc:spChg>
      </pc:sldChg>
      <pc:sldChg chg="modSp mod">
        <pc:chgData name="Patterson, Marianne" userId="1ad27f16-1678-4acb-af17-59a77694702b" providerId="ADAL" clId="{2EF7A981-AAFE-4EB4-A3E7-92D6715E3765}" dt="2023-09-12T14:36:23.422" v="165" actId="20577"/>
        <pc:sldMkLst>
          <pc:docMk/>
          <pc:sldMk cId="0" sldId="272"/>
        </pc:sldMkLst>
        <pc:spChg chg="mod">
          <ac:chgData name="Patterson, Marianne" userId="1ad27f16-1678-4acb-af17-59a77694702b" providerId="ADAL" clId="{2EF7A981-AAFE-4EB4-A3E7-92D6715E3765}" dt="2023-09-12T14:36:23.422" v="165" actId="20577"/>
          <ac:spMkLst>
            <pc:docMk/>
            <pc:sldMk cId="0" sldId="272"/>
            <ac:spMk id="3" creationId="{1FD929CB-235D-05C5-9FD8-60B1CE38C129}"/>
          </ac:spMkLst>
        </pc:spChg>
      </pc:sldChg>
      <pc:sldChg chg="modSp mod">
        <pc:chgData name="Patterson, Marianne" userId="1ad27f16-1678-4acb-af17-59a77694702b" providerId="ADAL" clId="{2EF7A981-AAFE-4EB4-A3E7-92D6715E3765}" dt="2023-09-12T14:33:54.790" v="158" actId="20577"/>
        <pc:sldMkLst>
          <pc:docMk/>
          <pc:sldMk cId="0" sldId="275"/>
        </pc:sldMkLst>
        <pc:spChg chg="mod">
          <ac:chgData name="Patterson, Marianne" userId="1ad27f16-1678-4acb-af17-59a77694702b" providerId="ADAL" clId="{2EF7A981-AAFE-4EB4-A3E7-92D6715E3765}" dt="2023-09-12T14:33:54.790" v="158" actId="20577"/>
          <ac:spMkLst>
            <pc:docMk/>
            <pc:sldMk cId="0" sldId="275"/>
            <ac:spMk id="3" creationId="{5DB66DCD-E741-A32E-78C1-46C0C6E81E70}"/>
          </ac:spMkLst>
        </pc:spChg>
      </pc:sldChg>
      <pc:sldChg chg="modSp mod">
        <pc:chgData name="Patterson, Marianne" userId="1ad27f16-1678-4acb-af17-59a77694702b" providerId="ADAL" clId="{2EF7A981-AAFE-4EB4-A3E7-92D6715E3765}" dt="2023-09-12T14:52:54.193" v="166" actId="27107"/>
        <pc:sldMkLst>
          <pc:docMk/>
          <pc:sldMk cId="0" sldId="277"/>
        </pc:sldMkLst>
        <pc:spChg chg="mod">
          <ac:chgData name="Patterson, Marianne" userId="1ad27f16-1678-4acb-af17-59a77694702b" providerId="ADAL" clId="{2EF7A981-AAFE-4EB4-A3E7-92D6715E3765}" dt="2023-09-12T14:52:54.193" v="166" actId="27107"/>
          <ac:spMkLst>
            <pc:docMk/>
            <pc:sldMk cId="0" sldId="277"/>
            <ac:spMk id="3" creationId="{DC3E4002-FA58-496A-75E6-DB1349A8B04C}"/>
          </ac:spMkLst>
        </pc:spChg>
      </pc:sldChg>
      <pc:sldChg chg="modSp mod">
        <pc:chgData name="Patterson, Marianne" userId="1ad27f16-1678-4acb-af17-59a77694702b" providerId="ADAL" clId="{2EF7A981-AAFE-4EB4-A3E7-92D6715E3765}" dt="2023-09-12T14:53:37.957" v="170" actId="20577"/>
        <pc:sldMkLst>
          <pc:docMk/>
          <pc:sldMk cId="0" sldId="282"/>
        </pc:sldMkLst>
        <pc:spChg chg="mod">
          <ac:chgData name="Patterson, Marianne" userId="1ad27f16-1678-4acb-af17-59a77694702b" providerId="ADAL" clId="{2EF7A981-AAFE-4EB4-A3E7-92D6715E3765}" dt="2023-09-12T14:53:37.957" v="170" actId="20577"/>
          <ac:spMkLst>
            <pc:docMk/>
            <pc:sldMk cId="0" sldId="282"/>
            <ac:spMk id="38915" creationId="{570EC443-6918-B210-C32E-596AE4E19E49}"/>
          </ac:spMkLst>
        </pc:spChg>
      </pc:sldChg>
      <pc:sldChg chg="modSp mod">
        <pc:chgData name="Patterson, Marianne" userId="1ad27f16-1678-4acb-af17-59a77694702b" providerId="ADAL" clId="{2EF7A981-AAFE-4EB4-A3E7-92D6715E3765}" dt="2023-09-12T14:56:01.212" v="171" actId="113"/>
        <pc:sldMkLst>
          <pc:docMk/>
          <pc:sldMk cId="3698015962" sldId="286"/>
        </pc:sldMkLst>
        <pc:spChg chg="mod">
          <ac:chgData name="Patterson, Marianne" userId="1ad27f16-1678-4acb-af17-59a77694702b" providerId="ADAL" clId="{2EF7A981-AAFE-4EB4-A3E7-92D6715E3765}" dt="2023-09-12T14:56:01.212" v="171" actId="113"/>
          <ac:spMkLst>
            <pc:docMk/>
            <pc:sldMk cId="3698015962" sldId="286"/>
            <ac:spMk id="3" creationId="{E44C3618-34D2-0474-BEF1-BF840A225716}"/>
          </ac:spMkLst>
        </pc:spChg>
      </pc:sldChg>
      <pc:sldChg chg="modSp mod">
        <pc:chgData name="Patterson, Marianne" userId="1ad27f16-1678-4acb-af17-59a77694702b" providerId="ADAL" clId="{2EF7A981-AAFE-4EB4-A3E7-92D6715E3765}" dt="2023-09-12T14:57:52.109" v="172" actId="113"/>
        <pc:sldMkLst>
          <pc:docMk/>
          <pc:sldMk cId="0" sldId="289"/>
        </pc:sldMkLst>
        <pc:spChg chg="mod">
          <ac:chgData name="Patterson, Marianne" userId="1ad27f16-1678-4acb-af17-59a77694702b" providerId="ADAL" clId="{2EF7A981-AAFE-4EB4-A3E7-92D6715E3765}" dt="2023-09-12T14:57:52.109" v="172" actId="113"/>
          <ac:spMkLst>
            <pc:docMk/>
            <pc:sldMk cId="0" sldId="289"/>
            <ac:spMk id="46084" creationId="{284F184E-80D4-D300-9FAB-616DB45C63F0}"/>
          </ac:spMkLst>
        </pc:spChg>
      </pc:sldChg>
      <pc:sldChg chg="modSp mod">
        <pc:chgData name="Patterson, Marianne" userId="1ad27f16-1678-4acb-af17-59a77694702b" providerId="ADAL" clId="{2EF7A981-AAFE-4EB4-A3E7-92D6715E3765}" dt="2023-09-12T14:59:45.434" v="224" actId="120"/>
        <pc:sldMkLst>
          <pc:docMk/>
          <pc:sldMk cId="0" sldId="290"/>
        </pc:sldMkLst>
        <pc:spChg chg="mod">
          <ac:chgData name="Patterson, Marianne" userId="1ad27f16-1678-4acb-af17-59a77694702b" providerId="ADAL" clId="{2EF7A981-AAFE-4EB4-A3E7-92D6715E3765}" dt="2023-09-12T14:59:45.434" v="224" actId="120"/>
          <ac:spMkLst>
            <pc:docMk/>
            <pc:sldMk cId="0" sldId="290"/>
            <ac:spMk id="44035" creationId="{314E45D4-4582-DEEB-96B1-AE9D543D771E}"/>
          </ac:spMkLst>
        </pc:spChg>
      </pc:sldChg>
      <pc:sldChg chg="modSp mod">
        <pc:chgData name="Patterson, Marianne" userId="1ad27f16-1678-4acb-af17-59a77694702b" providerId="ADAL" clId="{2EF7A981-AAFE-4EB4-A3E7-92D6715E3765}" dt="2023-09-11T14:26:25.368" v="48" actId="255"/>
        <pc:sldMkLst>
          <pc:docMk/>
          <pc:sldMk cId="0" sldId="291"/>
        </pc:sldMkLst>
        <pc:spChg chg="mod">
          <ac:chgData name="Patterson, Marianne" userId="1ad27f16-1678-4acb-af17-59a77694702b" providerId="ADAL" clId="{2EF7A981-AAFE-4EB4-A3E7-92D6715E3765}" dt="2023-09-11T14:26:15.761" v="47" actId="255"/>
          <ac:spMkLst>
            <pc:docMk/>
            <pc:sldMk cId="0" sldId="291"/>
            <ac:spMk id="4" creationId="{511495D5-27F2-8D93-572B-12785951FFC5}"/>
          </ac:spMkLst>
        </pc:spChg>
        <pc:spChg chg="mod">
          <ac:chgData name="Patterson, Marianne" userId="1ad27f16-1678-4acb-af17-59a77694702b" providerId="ADAL" clId="{2EF7A981-AAFE-4EB4-A3E7-92D6715E3765}" dt="2023-09-11T14:25:55.728" v="45" actId="255"/>
          <ac:spMkLst>
            <pc:docMk/>
            <pc:sldMk cId="0" sldId="291"/>
            <ac:spMk id="5" creationId="{DD1C4C0E-DE2F-5BD0-CDF6-53D65BFD2E50}"/>
          </ac:spMkLst>
        </pc:spChg>
        <pc:spChg chg="mod">
          <ac:chgData name="Patterson, Marianne" userId="1ad27f16-1678-4acb-af17-59a77694702b" providerId="ADAL" clId="{2EF7A981-AAFE-4EB4-A3E7-92D6715E3765}" dt="2023-09-11T14:26:25.368" v="48" actId="255"/>
          <ac:spMkLst>
            <pc:docMk/>
            <pc:sldMk cId="0" sldId="291"/>
            <ac:spMk id="6" creationId="{6C0EAB73-957F-4315-EB9A-2868B785CEAD}"/>
          </ac:spMkLst>
        </pc:spChg>
        <pc:spChg chg="mod">
          <ac:chgData name="Patterson, Marianne" userId="1ad27f16-1678-4acb-af17-59a77694702b" providerId="ADAL" clId="{2EF7A981-AAFE-4EB4-A3E7-92D6715E3765}" dt="2023-09-11T14:26:03.463" v="46" actId="255"/>
          <ac:spMkLst>
            <pc:docMk/>
            <pc:sldMk cId="0" sldId="291"/>
            <ac:spMk id="7" creationId="{C1B758B6-92B4-461C-9DB7-42C248C4EE2E}"/>
          </ac:spMkLst>
        </pc:spChg>
      </pc:sldChg>
      <pc:sldChg chg="modSp mod">
        <pc:chgData name="Patterson, Marianne" userId="1ad27f16-1678-4acb-af17-59a77694702b" providerId="ADAL" clId="{2EF7A981-AAFE-4EB4-A3E7-92D6715E3765}" dt="2023-09-12T15:03:48.002" v="229" actId="255"/>
        <pc:sldMkLst>
          <pc:docMk/>
          <pc:sldMk cId="0" sldId="293"/>
        </pc:sldMkLst>
        <pc:spChg chg="mod">
          <ac:chgData name="Patterson, Marianne" userId="1ad27f16-1678-4acb-af17-59a77694702b" providerId="ADAL" clId="{2EF7A981-AAFE-4EB4-A3E7-92D6715E3765}" dt="2023-09-12T15:03:48.002" v="229" actId="255"/>
          <ac:spMkLst>
            <pc:docMk/>
            <pc:sldMk cId="0" sldId="293"/>
            <ac:spMk id="56323" creationId="{70B11CD2-1FD5-2970-16C1-63A459D579DE}"/>
          </ac:spMkLst>
        </pc:spChg>
      </pc:sldChg>
      <pc:sldChg chg="modSp">
        <pc:chgData name="Patterson, Marianne" userId="1ad27f16-1678-4acb-af17-59a77694702b" providerId="ADAL" clId="{2EF7A981-AAFE-4EB4-A3E7-92D6715E3765}" dt="2023-09-12T15:07:40.884" v="246" actId="20577"/>
        <pc:sldMkLst>
          <pc:docMk/>
          <pc:sldMk cId="0" sldId="295"/>
        </pc:sldMkLst>
        <pc:graphicFrameChg chg="mod">
          <ac:chgData name="Patterson, Marianne" userId="1ad27f16-1678-4acb-af17-59a77694702b" providerId="ADAL" clId="{2EF7A981-AAFE-4EB4-A3E7-92D6715E3765}" dt="2023-09-12T15:07:40.884" v="246" actId="20577"/>
          <ac:graphicFrameMkLst>
            <pc:docMk/>
            <pc:sldMk cId="0" sldId="295"/>
            <ac:graphicFrameMk id="5" creationId="{09D1EFCB-9DC3-CA3E-9035-2E69F1A796C6}"/>
          </ac:graphicFrameMkLst>
        </pc:graphicFrameChg>
      </pc:sldChg>
      <pc:sldChg chg="modSp">
        <pc:chgData name="Patterson, Marianne" userId="1ad27f16-1678-4acb-af17-59a77694702b" providerId="ADAL" clId="{2EF7A981-AAFE-4EB4-A3E7-92D6715E3765}" dt="2023-09-12T15:09:17.470" v="247" actId="113"/>
        <pc:sldMkLst>
          <pc:docMk/>
          <pc:sldMk cId="0" sldId="297"/>
        </pc:sldMkLst>
        <pc:graphicFrameChg chg="mod">
          <ac:chgData name="Patterson, Marianne" userId="1ad27f16-1678-4acb-af17-59a77694702b" providerId="ADAL" clId="{2EF7A981-AAFE-4EB4-A3E7-92D6715E3765}" dt="2023-09-12T15:09:17.470" v="247" actId="113"/>
          <ac:graphicFrameMkLst>
            <pc:docMk/>
            <pc:sldMk cId="0" sldId="297"/>
            <ac:graphicFrameMk id="4" creationId="{A7F2272F-8FB1-431A-2273-FB8FD7E4B1D3}"/>
          </ac:graphicFrameMkLst>
        </pc:graphicFrameChg>
      </pc:sldChg>
      <pc:sldChg chg="modSp mod">
        <pc:chgData name="Patterson, Marianne" userId="1ad27f16-1678-4acb-af17-59a77694702b" providerId="ADAL" clId="{2EF7A981-AAFE-4EB4-A3E7-92D6715E3765}" dt="2023-09-12T15:05:10.372" v="231" actId="14100"/>
        <pc:sldMkLst>
          <pc:docMk/>
          <pc:sldMk cId="0" sldId="301"/>
        </pc:sldMkLst>
        <pc:spChg chg="mod">
          <ac:chgData name="Patterson, Marianne" userId="1ad27f16-1678-4acb-af17-59a77694702b" providerId="ADAL" clId="{2EF7A981-AAFE-4EB4-A3E7-92D6715E3765}" dt="2023-09-12T15:05:05.127" v="230" actId="120"/>
          <ac:spMkLst>
            <pc:docMk/>
            <pc:sldMk cId="0" sldId="301"/>
            <ac:spMk id="69635" creationId="{C3A46BB0-77F4-BE95-BDC8-0DC877FDBC62}"/>
          </ac:spMkLst>
        </pc:spChg>
        <pc:picChg chg="mod">
          <ac:chgData name="Patterson, Marianne" userId="1ad27f16-1678-4acb-af17-59a77694702b" providerId="ADAL" clId="{2EF7A981-AAFE-4EB4-A3E7-92D6715E3765}" dt="2023-09-12T15:05:10.372" v="231" actId="14100"/>
          <ac:picMkLst>
            <pc:docMk/>
            <pc:sldMk cId="0" sldId="301"/>
            <ac:picMk id="69636" creationId="{2120811B-CCD0-8953-3838-9D779264984C}"/>
          </ac:picMkLst>
        </pc:picChg>
      </pc:sldChg>
      <pc:sldChg chg="modSp mod">
        <pc:chgData name="Patterson, Marianne" userId="1ad27f16-1678-4acb-af17-59a77694702b" providerId="ADAL" clId="{2EF7A981-AAFE-4EB4-A3E7-92D6715E3765}" dt="2023-09-12T15:06:34.528" v="240" actId="14100"/>
        <pc:sldMkLst>
          <pc:docMk/>
          <pc:sldMk cId="0" sldId="302"/>
        </pc:sldMkLst>
        <pc:spChg chg="mod">
          <ac:chgData name="Patterson, Marianne" userId="1ad27f16-1678-4acb-af17-59a77694702b" providerId="ADAL" clId="{2EF7A981-AAFE-4EB4-A3E7-92D6715E3765}" dt="2023-09-12T15:06:34.528" v="240" actId="14100"/>
          <ac:spMkLst>
            <pc:docMk/>
            <pc:sldMk cId="0" sldId="302"/>
            <ac:spMk id="70659" creationId="{29FC4A0F-9263-6C85-05E7-C5D2544DE699}"/>
          </ac:spMkLst>
        </pc:spChg>
        <pc:picChg chg="mod">
          <ac:chgData name="Patterson, Marianne" userId="1ad27f16-1678-4acb-af17-59a77694702b" providerId="ADAL" clId="{2EF7A981-AAFE-4EB4-A3E7-92D6715E3765}" dt="2023-09-12T15:06:29.522" v="239" actId="1076"/>
          <ac:picMkLst>
            <pc:docMk/>
            <pc:sldMk cId="0" sldId="302"/>
            <ac:picMk id="70660" creationId="{EEE6FB29-B90D-A127-3878-255987D70777}"/>
          </ac:picMkLst>
        </pc:picChg>
      </pc:sldChg>
      <pc:sldChg chg="modSp mod">
        <pc:chgData name="Patterson, Marianne" userId="1ad27f16-1678-4acb-af17-59a77694702b" providerId="ADAL" clId="{2EF7A981-AAFE-4EB4-A3E7-92D6715E3765}" dt="2023-09-11T14:28:09.939" v="102" actId="20577"/>
        <pc:sldMkLst>
          <pc:docMk/>
          <pc:sldMk cId="0" sldId="303"/>
        </pc:sldMkLst>
        <pc:spChg chg="mod">
          <ac:chgData name="Patterson, Marianne" userId="1ad27f16-1678-4acb-af17-59a77694702b" providerId="ADAL" clId="{2EF7A981-AAFE-4EB4-A3E7-92D6715E3765}" dt="2023-09-11T14:28:09.939" v="102" actId="20577"/>
          <ac:spMkLst>
            <pc:docMk/>
            <pc:sldMk cId="0" sldId="303"/>
            <ac:spMk id="26627" creationId="{2EF7086D-F44D-9116-7CD3-2562793B1291}"/>
          </ac:spMkLst>
        </pc:spChg>
      </pc:sldChg>
      <pc:sldChg chg="modSp mod">
        <pc:chgData name="Patterson, Marianne" userId="1ad27f16-1678-4acb-af17-59a77694702b" providerId="ADAL" clId="{2EF7A981-AAFE-4EB4-A3E7-92D6715E3765}" dt="2023-09-12T15:10:55.159" v="253" actId="20577"/>
        <pc:sldMkLst>
          <pc:docMk/>
          <pc:sldMk cId="0" sldId="305"/>
        </pc:sldMkLst>
        <pc:spChg chg="mod">
          <ac:chgData name="Patterson, Marianne" userId="1ad27f16-1678-4acb-af17-59a77694702b" providerId="ADAL" clId="{2EF7A981-AAFE-4EB4-A3E7-92D6715E3765}" dt="2023-09-12T15:10:55.159" v="253" actId="20577"/>
          <ac:spMkLst>
            <pc:docMk/>
            <pc:sldMk cId="0" sldId="305"/>
            <ac:spMk id="30723" creationId="{8B6B3632-443F-33DC-7B6D-9C5F6A8BA57D}"/>
          </ac:spMkLst>
        </pc:spChg>
      </pc:sldChg>
      <pc:sldChg chg="modSp mod">
        <pc:chgData name="Patterson, Marianne" userId="1ad27f16-1678-4acb-af17-59a77694702b" providerId="ADAL" clId="{2EF7A981-AAFE-4EB4-A3E7-92D6715E3765}" dt="2023-09-12T15:15:05.289" v="254" actId="255"/>
        <pc:sldMkLst>
          <pc:docMk/>
          <pc:sldMk cId="0" sldId="306"/>
        </pc:sldMkLst>
        <pc:spChg chg="mod">
          <ac:chgData name="Patterson, Marianne" userId="1ad27f16-1678-4acb-af17-59a77694702b" providerId="ADAL" clId="{2EF7A981-AAFE-4EB4-A3E7-92D6715E3765}" dt="2023-09-12T15:15:05.289" v="254" actId="255"/>
          <ac:spMkLst>
            <pc:docMk/>
            <pc:sldMk cId="0" sldId="306"/>
            <ac:spMk id="75779" creationId="{6F298897-910F-6557-6006-6914C1FC4C58}"/>
          </ac:spMkLst>
        </pc:spChg>
      </pc:sldChg>
      <pc:sldChg chg="modSp mod">
        <pc:chgData name="Patterson, Marianne" userId="1ad27f16-1678-4acb-af17-59a77694702b" providerId="ADAL" clId="{2EF7A981-AAFE-4EB4-A3E7-92D6715E3765}" dt="2023-09-12T14:59:17.269" v="223" actId="120"/>
        <pc:sldMkLst>
          <pc:docMk/>
          <pc:sldMk cId="0" sldId="311"/>
        </pc:sldMkLst>
        <pc:spChg chg="mod">
          <ac:chgData name="Patterson, Marianne" userId="1ad27f16-1678-4acb-af17-59a77694702b" providerId="ADAL" clId="{2EF7A981-AAFE-4EB4-A3E7-92D6715E3765}" dt="2023-09-12T14:59:17.269" v="223" actId="120"/>
          <ac:spMkLst>
            <pc:docMk/>
            <pc:sldMk cId="0" sldId="311"/>
            <ac:spMk id="47107" creationId="{630BC468-0A72-44CF-C628-640DE2887E6D}"/>
          </ac:spMkLst>
        </pc:spChg>
      </pc:sldChg>
      <pc:sldChg chg="modSp mod">
        <pc:chgData name="Patterson, Marianne" userId="1ad27f16-1678-4acb-af17-59a77694702b" providerId="ADAL" clId="{2EF7A981-AAFE-4EB4-A3E7-92D6715E3765}" dt="2023-09-12T15:01:43.926" v="226" actId="20577"/>
        <pc:sldMkLst>
          <pc:docMk/>
          <pc:sldMk cId="0" sldId="312"/>
        </pc:sldMkLst>
        <pc:spChg chg="mod">
          <ac:chgData name="Patterson, Marianne" userId="1ad27f16-1678-4acb-af17-59a77694702b" providerId="ADAL" clId="{2EF7A981-AAFE-4EB4-A3E7-92D6715E3765}" dt="2023-09-12T15:01:43.926" v="226" actId="20577"/>
          <ac:spMkLst>
            <pc:docMk/>
            <pc:sldMk cId="0" sldId="312"/>
            <ac:spMk id="49154" creationId="{E2195AB1-63AE-59A3-9AFE-5C08FA24C2CA}"/>
          </ac:spMkLst>
        </pc:spChg>
      </pc:sldChg>
      <pc:sldChg chg="modSp mod">
        <pc:chgData name="Patterson, Marianne" userId="1ad27f16-1678-4acb-af17-59a77694702b" providerId="ADAL" clId="{2EF7A981-AAFE-4EB4-A3E7-92D6715E3765}" dt="2023-09-12T14:19:06.738" v="121" actId="20577"/>
        <pc:sldMkLst>
          <pc:docMk/>
          <pc:sldMk cId="2340553080" sldId="323"/>
        </pc:sldMkLst>
        <pc:spChg chg="mod">
          <ac:chgData name="Patterson, Marianne" userId="1ad27f16-1678-4acb-af17-59a77694702b" providerId="ADAL" clId="{2EF7A981-AAFE-4EB4-A3E7-92D6715E3765}" dt="2023-09-12T14:19:06.738" v="121" actId="20577"/>
          <ac:spMkLst>
            <pc:docMk/>
            <pc:sldMk cId="2340553080" sldId="323"/>
            <ac:spMk id="3" creationId="{C7B05149-8789-FF73-AAA5-98F81296B179}"/>
          </ac:spMkLst>
        </pc:spChg>
      </pc:sldChg>
    </pc:docChg>
  </pc:docChgLst>
  <pc:docChgLst>
    <pc:chgData name="Cathy Turland" userId="d9786cef18532d1d" providerId="LiveId" clId="{48451CA5-C6E8-4287-A249-9F5380487DC3}"/>
    <pc:docChg chg="undo custSel addSld delSld modSld modMainMaster">
      <pc:chgData name="Cathy Turland" userId="d9786cef18532d1d" providerId="LiveId" clId="{48451CA5-C6E8-4287-A249-9F5380487DC3}" dt="2023-08-25T10:55:59.221" v="442" actId="478"/>
      <pc:docMkLst>
        <pc:docMk/>
      </pc:docMkLst>
      <pc:sldChg chg="modNotesTx">
        <pc:chgData name="Cathy Turland" userId="d9786cef18532d1d" providerId="LiveId" clId="{48451CA5-C6E8-4287-A249-9F5380487DC3}" dt="2023-08-22T09:34:16.319" v="66" actId="20577"/>
        <pc:sldMkLst>
          <pc:docMk/>
          <pc:sldMk cId="0" sldId="259"/>
        </pc:sldMkLst>
      </pc:sldChg>
      <pc:sldChg chg="modNotesTx">
        <pc:chgData name="Cathy Turland" userId="d9786cef18532d1d" providerId="LiveId" clId="{48451CA5-C6E8-4287-A249-9F5380487DC3}" dt="2023-08-22T09:34:30.290" v="67" actId="20577"/>
        <pc:sldMkLst>
          <pc:docMk/>
          <pc:sldMk cId="0" sldId="260"/>
        </pc:sldMkLst>
      </pc:sldChg>
      <pc:sldChg chg="modSp mod">
        <pc:chgData name="Cathy Turland" userId="d9786cef18532d1d" providerId="LiveId" clId="{48451CA5-C6E8-4287-A249-9F5380487DC3}" dt="2023-08-22T10:43:20.217" v="411" actId="14100"/>
        <pc:sldMkLst>
          <pc:docMk/>
          <pc:sldMk cId="0" sldId="261"/>
        </pc:sldMkLst>
        <pc:spChg chg="mod">
          <ac:chgData name="Cathy Turland" userId="d9786cef18532d1d" providerId="LiveId" clId="{48451CA5-C6E8-4287-A249-9F5380487DC3}" dt="2023-08-22T10:43:20.217" v="411" actId="14100"/>
          <ac:spMkLst>
            <pc:docMk/>
            <pc:sldMk cId="0" sldId="261"/>
            <ac:spMk id="3" creationId="{73EE0C06-8D3B-6227-938D-0479BAADEF04}"/>
          </ac:spMkLst>
        </pc:spChg>
      </pc:sldChg>
      <pc:sldChg chg="modNotesTx">
        <pc:chgData name="Cathy Turland" userId="d9786cef18532d1d" providerId="LiveId" clId="{48451CA5-C6E8-4287-A249-9F5380487DC3}" dt="2023-08-22T10:43:50.795" v="412" actId="6549"/>
        <pc:sldMkLst>
          <pc:docMk/>
          <pc:sldMk cId="0" sldId="262"/>
        </pc:sldMkLst>
      </pc:sldChg>
      <pc:sldChg chg="modNotesTx">
        <pc:chgData name="Cathy Turland" userId="d9786cef18532d1d" providerId="LiveId" clId="{48451CA5-C6E8-4287-A249-9F5380487DC3}" dt="2023-08-22T15:23:05.725" v="433" actId="20577"/>
        <pc:sldMkLst>
          <pc:docMk/>
          <pc:sldMk cId="0" sldId="267"/>
        </pc:sldMkLst>
      </pc:sldChg>
      <pc:sldChg chg="modSp mod">
        <pc:chgData name="Cathy Turland" userId="d9786cef18532d1d" providerId="LiveId" clId="{48451CA5-C6E8-4287-A249-9F5380487DC3}" dt="2023-08-22T14:50:59.776" v="427" actId="6549"/>
        <pc:sldMkLst>
          <pc:docMk/>
          <pc:sldMk cId="0" sldId="272"/>
        </pc:sldMkLst>
        <pc:spChg chg="mod">
          <ac:chgData name="Cathy Turland" userId="d9786cef18532d1d" providerId="LiveId" clId="{48451CA5-C6E8-4287-A249-9F5380487DC3}" dt="2023-08-22T09:32:17.182" v="56" actId="20577"/>
          <ac:spMkLst>
            <pc:docMk/>
            <pc:sldMk cId="0" sldId="272"/>
            <ac:spMk id="3" creationId="{1FD929CB-235D-05C5-9FD8-60B1CE38C129}"/>
          </ac:spMkLst>
        </pc:spChg>
        <pc:spChg chg="mod">
          <ac:chgData name="Cathy Turland" userId="d9786cef18532d1d" providerId="LiveId" clId="{48451CA5-C6E8-4287-A249-9F5380487DC3}" dt="2023-08-22T14:50:59.776" v="427" actId="6549"/>
          <ac:spMkLst>
            <pc:docMk/>
            <pc:sldMk cId="0" sldId="272"/>
            <ac:spMk id="18434" creationId="{6AA9EB80-D94A-A687-C665-2ED5B6226FD9}"/>
          </ac:spMkLst>
        </pc:spChg>
      </pc:sldChg>
      <pc:sldChg chg="modSp mod modNotesTx">
        <pc:chgData name="Cathy Turland" userId="d9786cef18532d1d" providerId="LiveId" clId="{48451CA5-C6E8-4287-A249-9F5380487DC3}" dt="2023-08-22T09:41:07.714" v="128" actId="20577"/>
        <pc:sldMkLst>
          <pc:docMk/>
          <pc:sldMk cId="0" sldId="274"/>
        </pc:sldMkLst>
        <pc:spChg chg="mod">
          <ac:chgData name="Cathy Turland" userId="d9786cef18532d1d" providerId="LiveId" clId="{48451CA5-C6E8-4287-A249-9F5380487DC3}" dt="2023-08-22T09:41:07.714" v="128" actId="20577"/>
          <ac:spMkLst>
            <pc:docMk/>
            <pc:sldMk cId="0" sldId="274"/>
            <ac:spMk id="22531" creationId="{EEDE2968-2F71-F466-70D2-AF2BBB6B1215}"/>
          </ac:spMkLst>
        </pc:spChg>
        <pc:picChg chg="mod">
          <ac:chgData name="Cathy Turland" userId="d9786cef18532d1d" providerId="LiveId" clId="{48451CA5-C6E8-4287-A249-9F5380487DC3}" dt="2023-08-22T09:39:54.637" v="94" actId="1076"/>
          <ac:picMkLst>
            <pc:docMk/>
            <pc:sldMk cId="0" sldId="274"/>
            <ac:picMk id="4" creationId="{7F71DD83-6B78-9AE6-9D74-C7D5D928E73B}"/>
          </ac:picMkLst>
        </pc:picChg>
        <pc:picChg chg="mod">
          <ac:chgData name="Cathy Turland" userId="d9786cef18532d1d" providerId="LiveId" clId="{48451CA5-C6E8-4287-A249-9F5380487DC3}" dt="2023-08-22T09:40:09.685" v="95" actId="1076"/>
          <ac:picMkLst>
            <pc:docMk/>
            <pc:sldMk cId="0" sldId="274"/>
            <ac:picMk id="6" creationId="{30FF27AB-3F87-59BA-B386-F237C6722A3B}"/>
          </ac:picMkLst>
        </pc:picChg>
        <pc:picChg chg="mod">
          <ac:chgData name="Cathy Turland" userId="d9786cef18532d1d" providerId="LiveId" clId="{48451CA5-C6E8-4287-A249-9F5380487DC3}" dt="2023-08-22T09:40:09.685" v="95" actId="1076"/>
          <ac:picMkLst>
            <pc:docMk/>
            <pc:sldMk cId="0" sldId="274"/>
            <ac:picMk id="8" creationId="{5235A0DB-5C7D-5BC3-93A7-ACCA5C96401B}"/>
          </ac:picMkLst>
        </pc:picChg>
        <pc:picChg chg="mod">
          <ac:chgData name="Cathy Turland" userId="d9786cef18532d1d" providerId="LiveId" clId="{48451CA5-C6E8-4287-A249-9F5380487DC3}" dt="2023-08-22T09:40:09.685" v="95" actId="1076"/>
          <ac:picMkLst>
            <pc:docMk/>
            <pc:sldMk cId="0" sldId="274"/>
            <ac:picMk id="22533" creationId="{BAEFF5CE-C599-5628-8564-F31D63EE0CE5}"/>
          </ac:picMkLst>
        </pc:picChg>
        <pc:picChg chg="mod">
          <ac:chgData name="Cathy Turland" userId="d9786cef18532d1d" providerId="LiveId" clId="{48451CA5-C6E8-4287-A249-9F5380487DC3}" dt="2023-08-22T09:39:54.637" v="94" actId="1076"/>
          <ac:picMkLst>
            <pc:docMk/>
            <pc:sldMk cId="0" sldId="274"/>
            <ac:picMk id="22534" creationId="{7F6B4C56-8596-5B32-C646-9A47F6AFE0A8}"/>
          </ac:picMkLst>
        </pc:picChg>
        <pc:picChg chg="mod">
          <ac:chgData name="Cathy Turland" userId="d9786cef18532d1d" providerId="LiveId" clId="{48451CA5-C6E8-4287-A249-9F5380487DC3}" dt="2023-08-22T09:39:54.637" v="94" actId="1076"/>
          <ac:picMkLst>
            <pc:docMk/>
            <pc:sldMk cId="0" sldId="274"/>
            <ac:picMk id="22537" creationId="{49ADCEF1-6CE8-597F-590F-16F8BF94A37F}"/>
          </ac:picMkLst>
        </pc:picChg>
      </pc:sldChg>
      <pc:sldChg chg="modNotesTx">
        <pc:chgData name="Cathy Turland" userId="d9786cef18532d1d" providerId="LiveId" clId="{48451CA5-C6E8-4287-A249-9F5380487DC3}" dt="2023-08-22T09:43:53.116" v="133" actId="20577"/>
        <pc:sldMkLst>
          <pc:docMk/>
          <pc:sldMk cId="421630686" sldId="280"/>
        </pc:sldMkLst>
      </pc:sldChg>
      <pc:sldChg chg="delSp mod">
        <pc:chgData name="Cathy Turland" userId="d9786cef18532d1d" providerId="LiveId" clId="{48451CA5-C6E8-4287-A249-9F5380487DC3}" dt="2023-08-25T10:55:59.221" v="442" actId="478"/>
        <pc:sldMkLst>
          <pc:docMk/>
          <pc:sldMk cId="0" sldId="281"/>
        </pc:sldMkLst>
        <pc:spChg chg="del">
          <ac:chgData name="Cathy Turland" userId="d9786cef18532d1d" providerId="LiveId" clId="{48451CA5-C6E8-4287-A249-9F5380487DC3}" dt="2023-08-25T10:55:59.221" v="442" actId="478"/>
          <ac:spMkLst>
            <pc:docMk/>
            <pc:sldMk cId="0" sldId="281"/>
            <ac:spMk id="2" creationId="{DC53CF2E-AE24-E89B-09C7-C74BD121DCBB}"/>
          </ac:spMkLst>
        </pc:spChg>
      </pc:sldChg>
      <pc:sldChg chg="modSp mod modNotesTx">
        <pc:chgData name="Cathy Turland" userId="d9786cef18532d1d" providerId="LiveId" clId="{48451CA5-C6E8-4287-A249-9F5380487DC3}" dt="2023-08-22T09:42:45.531" v="131" actId="6549"/>
        <pc:sldMkLst>
          <pc:docMk/>
          <pc:sldMk cId="0" sldId="285"/>
        </pc:sldMkLst>
        <pc:spChg chg="mod">
          <ac:chgData name="Cathy Turland" userId="d9786cef18532d1d" providerId="LiveId" clId="{48451CA5-C6E8-4287-A249-9F5380487DC3}" dt="2023-08-22T09:42:45.531" v="131" actId="6549"/>
          <ac:spMkLst>
            <pc:docMk/>
            <pc:sldMk cId="0" sldId="285"/>
            <ac:spMk id="36867" creationId="{435F5E7F-54E5-AE15-A211-893CC647924C}"/>
          </ac:spMkLst>
        </pc:spChg>
      </pc:sldChg>
      <pc:sldChg chg="modNotesTx">
        <pc:chgData name="Cathy Turland" userId="d9786cef18532d1d" providerId="LiveId" clId="{48451CA5-C6E8-4287-A249-9F5380487DC3}" dt="2023-08-22T09:43:44.107" v="132" actId="20577"/>
        <pc:sldMkLst>
          <pc:docMk/>
          <pc:sldMk cId="3698015962" sldId="286"/>
        </pc:sldMkLst>
      </pc:sldChg>
      <pc:sldChg chg="modSp add del mod">
        <pc:chgData name="Cathy Turland" userId="d9786cef18532d1d" providerId="LiveId" clId="{48451CA5-C6E8-4287-A249-9F5380487DC3}" dt="2023-08-22T10:50:15.366" v="415" actId="47"/>
        <pc:sldMkLst>
          <pc:docMk/>
          <pc:sldMk cId="0" sldId="289"/>
        </pc:sldMkLst>
        <pc:spChg chg="mod">
          <ac:chgData name="Cathy Turland" userId="d9786cef18532d1d" providerId="LiveId" clId="{48451CA5-C6E8-4287-A249-9F5380487DC3}" dt="2023-08-22T10:49:51.948" v="413" actId="14100"/>
          <ac:spMkLst>
            <pc:docMk/>
            <pc:sldMk cId="0" sldId="289"/>
            <ac:spMk id="8" creationId="{A6C271F8-5754-25BF-1303-DC55B5FA319D}"/>
          </ac:spMkLst>
        </pc:spChg>
      </pc:sldChg>
      <pc:sldChg chg="modNotesTx">
        <pc:chgData name="Cathy Turland" userId="d9786cef18532d1d" providerId="LiveId" clId="{48451CA5-C6E8-4287-A249-9F5380487DC3}" dt="2023-08-22T09:44:21.339" v="135" actId="20577"/>
        <pc:sldMkLst>
          <pc:docMk/>
          <pc:sldMk cId="0" sldId="290"/>
        </pc:sldMkLst>
      </pc:sldChg>
      <pc:sldChg chg="modNotesTx">
        <pc:chgData name="Cathy Turland" userId="d9786cef18532d1d" providerId="LiveId" clId="{48451CA5-C6E8-4287-A249-9F5380487DC3}" dt="2023-08-22T09:45:04.196" v="139" actId="20577"/>
        <pc:sldMkLst>
          <pc:docMk/>
          <pc:sldMk cId="0" sldId="291"/>
        </pc:sldMkLst>
      </pc:sldChg>
      <pc:sldChg chg="modNotesTx">
        <pc:chgData name="Cathy Turland" userId="d9786cef18532d1d" providerId="LiveId" clId="{48451CA5-C6E8-4287-A249-9F5380487DC3}" dt="2023-08-22T09:45:10.719" v="140" actId="20577"/>
        <pc:sldMkLst>
          <pc:docMk/>
          <pc:sldMk cId="0" sldId="293"/>
        </pc:sldMkLst>
      </pc:sldChg>
      <pc:sldChg chg="modSp mod">
        <pc:chgData name="Cathy Turland" userId="d9786cef18532d1d" providerId="LiveId" clId="{48451CA5-C6E8-4287-A249-9F5380487DC3}" dt="2023-08-22T10:52:47.782" v="423" actId="20577"/>
        <pc:sldMkLst>
          <pc:docMk/>
          <pc:sldMk cId="0" sldId="294"/>
        </pc:sldMkLst>
        <pc:spChg chg="mod">
          <ac:chgData name="Cathy Turland" userId="d9786cef18532d1d" providerId="LiveId" clId="{48451CA5-C6E8-4287-A249-9F5380487DC3}" dt="2023-08-22T10:52:47.782" v="423" actId="20577"/>
          <ac:spMkLst>
            <pc:docMk/>
            <pc:sldMk cId="0" sldId="294"/>
            <ac:spMk id="58370" creationId="{125CA431-07D9-C7FC-E1C8-362876F6BDF4}"/>
          </ac:spMkLst>
        </pc:spChg>
      </pc:sldChg>
      <pc:sldChg chg="modNotesTx">
        <pc:chgData name="Cathy Turland" userId="d9786cef18532d1d" providerId="LiveId" clId="{48451CA5-C6E8-4287-A249-9F5380487DC3}" dt="2023-08-22T09:45:40.901" v="141" actId="20577"/>
        <pc:sldMkLst>
          <pc:docMk/>
          <pc:sldMk cId="0" sldId="297"/>
        </pc:sldMkLst>
      </pc:sldChg>
      <pc:sldChg chg="modNotes modNotesTx">
        <pc:chgData name="Cathy Turland" userId="d9786cef18532d1d" providerId="LiveId" clId="{48451CA5-C6E8-4287-A249-9F5380487DC3}" dt="2023-08-22T14:51:22.098" v="432" actId="27636"/>
        <pc:sldMkLst>
          <pc:docMk/>
          <pc:sldMk cId="0" sldId="298"/>
        </pc:sldMkLst>
      </pc:sldChg>
      <pc:sldChg chg="modSp mod">
        <pc:chgData name="Cathy Turland" userId="d9786cef18532d1d" providerId="LiveId" clId="{48451CA5-C6E8-4287-A249-9F5380487DC3}" dt="2023-08-22T10:55:19.864" v="424" actId="20577"/>
        <pc:sldMkLst>
          <pc:docMk/>
          <pc:sldMk cId="0" sldId="303"/>
        </pc:sldMkLst>
        <pc:spChg chg="mod">
          <ac:chgData name="Cathy Turland" userId="d9786cef18532d1d" providerId="LiveId" clId="{48451CA5-C6E8-4287-A249-9F5380487DC3}" dt="2023-08-22T10:55:19.864" v="424" actId="20577"/>
          <ac:spMkLst>
            <pc:docMk/>
            <pc:sldMk cId="0" sldId="303"/>
            <ac:spMk id="26627" creationId="{2EF7086D-F44D-9116-7CD3-2562793B1291}"/>
          </ac:spMkLst>
        </pc:spChg>
      </pc:sldChg>
      <pc:sldChg chg="modSp mod">
        <pc:chgData name="Cathy Turland" userId="d9786cef18532d1d" providerId="LiveId" clId="{48451CA5-C6E8-4287-A249-9F5380487DC3}" dt="2023-08-25T10:52:17.221" v="441" actId="14100"/>
        <pc:sldMkLst>
          <pc:docMk/>
          <pc:sldMk cId="0" sldId="307"/>
        </pc:sldMkLst>
        <pc:spChg chg="mod">
          <ac:chgData name="Cathy Turland" userId="d9786cef18532d1d" providerId="LiveId" clId="{48451CA5-C6E8-4287-A249-9F5380487DC3}" dt="2023-08-25T10:50:53.915" v="436" actId="14100"/>
          <ac:spMkLst>
            <pc:docMk/>
            <pc:sldMk cId="0" sldId="307"/>
            <ac:spMk id="76802" creationId="{2A4BD9BE-092D-E62D-8AF3-845335C6BAA8}"/>
          </ac:spMkLst>
        </pc:spChg>
        <pc:spChg chg="mod">
          <ac:chgData name="Cathy Turland" userId="d9786cef18532d1d" providerId="LiveId" clId="{48451CA5-C6E8-4287-A249-9F5380487DC3}" dt="2023-08-25T10:52:17.221" v="441" actId="14100"/>
          <ac:spMkLst>
            <pc:docMk/>
            <pc:sldMk cId="0" sldId="307"/>
            <ac:spMk id="76803" creationId="{B5C61D52-BC71-EE27-BD60-69523008D4D9}"/>
          </ac:spMkLst>
        </pc:spChg>
      </pc:sldChg>
      <pc:sldChg chg="modNotesTx">
        <pc:chgData name="Cathy Turland" userId="d9786cef18532d1d" providerId="LiveId" clId="{48451CA5-C6E8-4287-A249-9F5380487DC3}" dt="2023-08-22T09:44:53.314" v="138" actId="20577"/>
        <pc:sldMkLst>
          <pc:docMk/>
          <pc:sldMk cId="0" sldId="308"/>
        </pc:sldMkLst>
      </pc:sldChg>
      <pc:sldChg chg="modSp mod modNotesTx">
        <pc:chgData name="Cathy Turland" userId="d9786cef18532d1d" providerId="LiveId" clId="{48451CA5-C6E8-4287-A249-9F5380487DC3}" dt="2023-08-22T09:34:44.483" v="68" actId="20577"/>
        <pc:sldMkLst>
          <pc:docMk/>
          <pc:sldMk cId="0" sldId="310"/>
        </pc:sldMkLst>
        <pc:spChg chg="mod">
          <ac:chgData name="Cathy Turland" userId="d9786cef18532d1d" providerId="LiveId" clId="{48451CA5-C6E8-4287-A249-9F5380487DC3}" dt="2023-08-22T09:31:33.726" v="51" actId="6549"/>
          <ac:spMkLst>
            <pc:docMk/>
            <pc:sldMk cId="0" sldId="310"/>
            <ac:spMk id="4" creationId="{C29DFDB1-CA15-3ADC-8E04-FE98B00629AA}"/>
          </ac:spMkLst>
        </pc:spChg>
      </pc:sldChg>
      <pc:sldChg chg="modNotesTx">
        <pc:chgData name="Cathy Turland" userId="d9786cef18532d1d" providerId="LiveId" clId="{48451CA5-C6E8-4287-A249-9F5380487DC3}" dt="2023-08-22T15:52:36.576" v="434" actId="5793"/>
        <pc:sldMkLst>
          <pc:docMk/>
          <pc:sldMk cId="0" sldId="311"/>
        </pc:sldMkLst>
      </pc:sldChg>
      <pc:sldChg chg="modNotesTx">
        <pc:chgData name="Cathy Turland" userId="d9786cef18532d1d" providerId="LiveId" clId="{48451CA5-C6E8-4287-A249-9F5380487DC3}" dt="2023-08-22T09:44:40.606" v="137" actId="20577"/>
        <pc:sldMkLst>
          <pc:docMk/>
          <pc:sldMk cId="0" sldId="312"/>
        </pc:sldMkLst>
      </pc:sldChg>
      <pc:sldChg chg="modNotesTx">
        <pc:chgData name="Cathy Turland" userId="d9786cef18532d1d" providerId="LiveId" clId="{48451CA5-C6E8-4287-A249-9F5380487DC3}" dt="2023-08-22T09:33:57.366" v="64" actId="6549"/>
        <pc:sldMkLst>
          <pc:docMk/>
          <pc:sldMk cId="1632088686" sldId="321"/>
        </pc:sldMkLst>
      </pc:sldChg>
      <pc:sldChg chg="modSp mod">
        <pc:chgData name="Cathy Turland" userId="d9786cef18532d1d" providerId="LiveId" clId="{48451CA5-C6E8-4287-A249-9F5380487DC3}" dt="2023-08-22T09:29:25.868" v="27" actId="6549"/>
        <pc:sldMkLst>
          <pc:docMk/>
          <pc:sldMk cId="1478583706" sldId="322"/>
        </pc:sldMkLst>
        <pc:spChg chg="mod">
          <ac:chgData name="Cathy Turland" userId="d9786cef18532d1d" providerId="LiveId" clId="{48451CA5-C6E8-4287-A249-9F5380487DC3}" dt="2023-08-22T09:29:25.868" v="27" actId="6549"/>
          <ac:spMkLst>
            <pc:docMk/>
            <pc:sldMk cId="1478583706" sldId="322"/>
            <ac:spMk id="5" creationId="{8EA93BCC-9A73-4535-8EE0-65B513139F69}"/>
          </ac:spMkLst>
        </pc:spChg>
      </pc:sldChg>
      <pc:sldChg chg="modNotesTx">
        <pc:chgData name="Cathy Turland" userId="d9786cef18532d1d" providerId="LiveId" clId="{48451CA5-C6E8-4287-A249-9F5380487DC3}" dt="2023-08-22T09:34:06.904" v="65" actId="20577"/>
        <pc:sldMkLst>
          <pc:docMk/>
          <pc:sldMk cId="2340553080" sldId="323"/>
        </pc:sldMkLst>
      </pc:sldChg>
      <pc:sldChg chg="modSp mod">
        <pc:chgData name="Cathy Turland" userId="d9786cef18532d1d" providerId="LiveId" clId="{48451CA5-C6E8-4287-A249-9F5380487DC3}" dt="2023-08-22T10:41:13.492" v="407" actId="14100"/>
        <pc:sldMkLst>
          <pc:docMk/>
          <pc:sldMk cId="4203943390" sldId="324"/>
        </pc:sldMkLst>
        <pc:spChg chg="mod">
          <ac:chgData name="Cathy Turland" userId="d9786cef18532d1d" providerId="LiveId" clId="{48451CA5-C6E8-4287-A249-9F5380487DC3}" dt="2023-08-22T10:41:13.492" v="407" actId="14100"/>
          <ac:spMkLst>
            <pc:docMk/>
            <pc:sldMk cId="4203943390" sldId="324"/>
            <ac:spMk id="2" creationId="{7D2EFD9E-CCE8-7130-669A-CDFADA3D6C26}"/>
          </ac:spMkLst>
        </pc:spChg>
      </pc:sldChg>
      <pc:sldChg chg="modNotesTx">
        <pc:chgData name="Cathy Turland" userId="d9786cef18532d1d" providerId="LiveId" clId="{48451CA5-C6E8-4287-A249-9F5380487DC3}" dt="2023-08-22T09:43:59.216" v="134" actId="20577"/>
        <pc:sldMkLst>
          <pc:docMk/>
          <pc:sldMk cId="3926494918" sldId="325"/>
        </pc:sldMkLst>
      </pc:sldChg>
      <pc:sldChg chg="add del">
        <pc:chgData name="Cathy Turland" userId="d9786cef18532d1d" providerId="LiveId" clId="{48451CA5-C6E8-4287-A249-9F5380487DC3}" dt="2023-08-22T14:51:22.036" v="431"/>
        <pc:sldMkLst>
          <pc:docMk/>
          <pc:sldMk cId="0" sldId="329"/>
        </pc:sldMkLst>
      </pc:sldChg>
      <pc:sldMasterChg chg="modSldLayout">
        <pc:chgData name="Cathy Turland" userId="d9786cef18532d1d" providerId="LiveId" clId="{48451CA5-C6E8-4287-A249-9F5380487DC3}" dt="2023-08-22T10:13:53.564" v="406" actId="20577"/>
        <pc:sldMasterMkLst>
          <pc:docMk/>
          <pc:sldMasterMk cId="544912319" sldId="2147484018"/>
        </pc:sldMasterMkLst>
        <pc:sldLayoutChg chg="modSp mod">
          <pc:chgData name="Cathy Turland" userId="d9786cef18532d1d" providerId="LiveId" clId="{48451CA5-C6E8-4287-A249-9F5380487DC3}" dt="2023-08-22T10:13:53.564" v="406" actId="20577"/>
          <pc:sldLayoutMkLst>
            <pc:docMk/>
            <pc:sldMasterMk cId="544912319" sldId="2147484018"/>
            <pc:sldLayoutMk cId="3332614504" sldId="2147484021"/>
          </pc:sldLayoutMkLst>
          <pc:spChg chg="mod">
            <ac:chgData name="Cathy Turland" userId="d9786cef18532d1d" providerId="LiveId" clId="{48451CA5-C6E8-4287-A249-9F5380487DC3}" dt="2023-08-22T10:13:53.564" v="406" actId="20577"/>
            <ac:spMkLst>
              <pc:docMk/>
              <pc:sldMasterMk cId="544912319" sldId="2147484018"/>
              <pc:sldLayoutMk cId="3332614504" sldId="2147484021"/>
              <ac:spMk id="12" creationId="{81871346-0C8C-45BF-B77A-1F671933970E}"/>
            </ac:spMkLst>
          </pc:spChg>
          <pc:picChg chg="mod">
            <ac:chgData name="Cathy Turland" userId="d9786cef18532d1d" providerId="LiveId" clId="{48451CA5-C6E8-4287-A249-9F5380487DC3}" dt="2023-08-22T10:13:46.637" v="377" actId="1076"/>
            <ac:picMkLst>
              <pc:docMk/>
              <pc:sldMasterMk cId="544912319" sldId="2147484018"/>
              <pc:sldLayoutMk cId="3332614504" sldId="2147484021"/>
              <ac:picMk id="8" creationId="{A2B47444-C0D8-4E85-BC1D-5AF3EAA8DE92}"/>
            </ac:picMkLst>
          </pc:picChg>
        </pc:sldLayoutChg>
        <pc:sldLayoutChg chg="modSp mod">
          <pc:chgData name="Cathy Turland" userId="d9786cef18532d1d" providerId="LiveId" clId="{48451CA5-C6E8-4287-A249-9F5380487DC3}" dt="2023-08-22T10:13:16.531" v="375" actId="20577"/>
          <pc:sldLayoutMkLst>
            <pc:docMk/>
            <pc:sldMasterMk cId="544912319" sldId="2147484018"/>
            <pc:sldLayoutMk cId="2621096674" sldId="2147484023"/>
          </pc:sldLayoutMkLst>
          <pc:spChg chg="mod">
            <ac:chgData name="Cathy Turland" userId="d9786cef18532d1d" providerId="LiveId" clId="{48451CA5-C6E8-4287-A249-9F5380487DC3}" dt="2023-08-22T10:13:16.531" v="375" actId="20577"/>
            <ac:spMkLst>
              <pc:docMk/>
              <pc:sldMasterMk cId="544912319" sldId="2147484018"/>
              <pc:sldLayoutMk cId="2621096674" sldId="2147484023"/>
              <ac:spMk id="13" creationId="{71CB00A4-4A88-4C1A-9E56-C067CEB22B85}"/>
            </ac:spMkLst>
          </pc:spChg>
        </pc:sldLayoutChg>
      </pc:sldMasterChg>
    </pc:docChg>
  </pc:docChgLst>
  <pc:docChgLst>
    <pc:chgData name="Grice, Olly" userId="S::olly.grice@healthwatch.co.uk::00ffdb47-90e0-418e-b85a-253c1b884b0a" providerId="AD" clId="Web-{B8DB71F1-E397-E395-3B61-CC8DD392885A}"/>
    <pc:docChg chg="modSld">
      <pc:chgData name="Grice, Olly" userId="S::olly.grice@healthwatch.co.uk::00ffdb47-90e0-418e-b85a-253c1b884b0a" providerId="AD" clId="Web-{B8DB71F1-E397-E395-3B61-CC8DD392885A}" dt="2023-09-14T08:23:33.542" v="1" actId="20577"/>
      <pc:docMkLst>
        <pc:docMk/>
      </pc:docMkLst>
      <pc:sldChg chg="modSp">
        <pc:chgData name="Grice, Olly" userId="S::olly.grice@healthwatch.co.uk::00ffdb47-90e0-418e-b85a-253c1b884b0a" providerId="AD" clId="Web-{B8DB71F1-E397-E395-3B61-CC8DD392885A}" dt="2023-09-14T08:23:33.542" v="1" actId="20577"/>
        <pc:sldMkLst>
          <pc:docMk/>
          <pc:sldMk cId="0" sldId="307"/>
        </pc:sldMkLst>
        <pc:spChg chg="mod">
          <ac:chgData name="Grice, Olly" userId="S::olly.grice@healthwatch.co.uk::00ffdb47-90e0-418e-b85a-253c1b884b0a" providerId="AD" clId="Web-{B8DB71F1-E397-E395-3B61-CC8DD392885A}" dt="2023-09-14T08:23:33.542" v="1" actId="20577"/>
          <ac:spMkLst>
            <pc:docMk/>
            <pc:sldMk cId="0" sldId="307"/>
            <ac:spMk id="76803" creationId="{B5C61D52-BC71-EE27-BD60-69523008D4D9}"/>
          </ac:spMkLst>
        </pc:spChg>
      </pc:sldChg>
    </pc:docChg>
  </pc:docChgLst>
  <pc:docChgLst>
    <pc:chgData name="James, Deborah" userId="f17f4112-bc04-4018-a6f3-0687e6449e8f" providerId="ADAL" clId="{E3D9E12F-46EB-4752-AFB9-1A13E16066D5}"/>
    <pc:docChg chg="undo custSel modSld">
      <pc:chgData name="James, Deborah" userId="f17f4112-bc04-4018-a6f3-0687e6449e8f" providerId="ADAL" clId="{E3D9E12F-46EB-4752-AFB9-1A13E16066D5}" dt="2023-09-19T15:33:30.678" v="34" actId="207"/>
      <pc:docMkLst>
        <pc:docMk/>
      </pc:docMkLst>
      <pc:sldChg chg="modSp mod">
        <pc:chgData name="James, Deborah" userId="f17f4112-bc04-4018-a6f3-0687e6449e8f" providerId="ADAL" clId="{E3D9E12F-46EB-4752-AFB9-1A13E16066D5}" dt="2023-09-19T15:18:40.514" v="3" actId="207"/>
        <pc:sldMkLst>
          <pc:docMk/>
          <pc:sldMk cId="0" sldId="256"/>
        </pc:sldMkLst>
        <pc:spChg chg="mod">
          <ac:chgData name="James, Deborah" userId="f17f4112-bc04-4018-a6f3-0687e6449e8f" providerId="ADAL" clId="{E3D9E12F-46EB-4752-AFB9-1A13E16066D5}" dt="2023-09-19T15:18:36.619" v="2" actId="207"/>
          <ac:spMkLst>
            <pc:docMk/>
            <pc:sldMk cId="0" sldId="256"/>
            <ac:spMk id="5122" creationId="{D7494242-478D-6F18-AC97-55B2859C9090}"/>
          </ac:spMkLst>
        </pc:spChg>
        <pc:spChg chg="mod">
          <ac:chgData name="James, Deborah" userId="f17f4112-bc04-4018-a6f3-0687e6449e8f" providerId="ADAL" clId="{E3D9E12F-46EB-4752-AFB9-1A13E16066D5}" dt="2023-09-19T15:18:40.514" v="3" actId="207"/>
          <ac:spMkLst>
            <pc:docMk/>
            <pc:sldMk cId="0" sldId="256"/>
            <ac:spMk id="5124" creationId="{BC58960F-22F6-0F6E-7838-0821B806386E}"/>
          </ac:spMkLst>
        </pc:spChg>
        <pc:picChg chg="mod modCrop">
          <ac:chgData name="James, Deborah" userId="f17f4112-bc04-4018-a6f3-0687e6449e8f" providerId="ADAL" clId="{E3D9E12F-46EB-4752-AFB9-1A13E16066D5}" dt="2023-09-19T15:18:11.075" v="1" actId="732"/>
          <ac:picMkLst>
            <pc:docMk/>
            <pc:sldMk cId="0" sldId="256"/>
            <ac:picMk id="3" creationId="{54A87C6D-95FC-CAA1-366E-8A2A0B09D03E}"/>
          </ac:picMkLst>
        </pc:picChg>
      </pc:sldChg>
      <pc:sldChg chg="modSp mod">
        <pc:chgData name="James, Deborah" userId="f17f4112-bc04-4018-a6f3-0687e6449e8f" providerId="ADAL" clId="{E3D9E12F-46EB-4752-AFB9-1A13E16066D5}" dt="2023-09-19T15:33:30.678" v="34" actId="207"/>
        <pc:sldMkLst>
          <pc:docMk/>
          <pc:sldMk cId="0" sldId="258"/>
        </pc:sldMkLst>
        <pc:spChg chg="mod">
          <ac:chgData name="James, Deborah" userId="f17f4112-bc04-4018-a6f3-0687e6449e8f" providerId="ADAL" clId="{E3D9E12F-46EB-4752-AFB9-1A13E16066D5}" dt="2023-09-19T15:33:30.678" v="34" actId="207"/>
          <ac:spMkLst>
            <pc:docMk/>
            <pc:sldMk cId="0" sldId="258"/>
            <ac:spMk id="4" creationId="{9025F303-D3AF-5942-58E0-729C163FFD22}"/>
          </ac:spMkLst>
        </pc:spChg>
      </pc:sldChg>
      <pc:sldChg chg="modSp mod">
        <pc:chgData name="James, Deborah" userId="f17f4112-bc04-4018-a6f3-0687e6449e8f" providerId="ADAL" clId="{E3D9E12F-46EB-4752-AFB9-1A13E16066D5}" dt="2023-09-19T15:32:22.998" v="29" actId="207"/>
        <pc:sldMkLst>
          <pc:docMk/>
          <pc:sldMk cId="0" sldId="259"/>
        </pc:sldMkLst>
        <pc:spChg chg="mod">
          <ac:chgData name="James, Deborah" userId="f17f4112-bc04-4018-a6f3-0687e6449e8f" providerId="ADAL" clId="{E3D9E12F-46EB-4752-AFB9-1A13E16066D5}" dt="2023-09-19T15:32:22.998" v="29" actId="207"/>
          <ac:spMkLst>
            <pc:docMk/>
            <pc:sldMk cId="0" sldId="259"/>
            <ac:spMk id="10243" creationId="{F5FC3ED8-2C38-C695-2F9B-F5245E49E844}"/>
          </ac:spMkLst>
        </pc:spChg>
      </pc:sldChg>
      <pc:sldChg chg="modSp mod">
        <pc:chgData name="James, Deborah" userId="f17f4112-bc04-4018-a6f3-0687e6449e8f" providerId="ADAL" clId="{E3D9E12F-46EB-4752-AFB9-1A13E16066D5}" dt="2023-09-19T15:31:53.974" v="28" actId="207"/>
        <pc:sldMkLst>
          <pc:docMk/>
          <pc:sldMk cId="0" sldId="260"/>
        </pc:sldMkLst>
        <pc:spChg chg="mod">
          <ac:chgData name="James, Deborah" userId="f17f4112-bc04-4018-a6f3-0687e6449e8f" providerId="ADAL" clId="{E3D9E12F-46EB-4752-AFB9-1A13E16066D5}" dt="2023-09-19T15:31:53.974" v="28" actId="207"/>
          <ac:spMkLst>
            <pc:docMk/>
            <pc:sldMk cId="0" sldId="260"/>
            <ac:spMk id="14339" creationId="{DAED7EAF-FAFA-3CCA-B38D-7041833E1BD5}"/>
          </ac:spMkLst>
        </pc:spChg>
      </pc:sldChg>
      <pc:sldChg chg="modSp mod">
        <pc:chgData name="James, Deborah" userId="f17f4112-bc04-4018-a6f3-0687e6449e8f" providerId="ADAL" clId="{E3D9E12F-46EB-4752-AFB9-1A13E16066D5}" dt="2023-09-19T15:31:37.628" v="26" actId="207"/>
        <pc:sldMkLst>
          <pc:docMk/>
          <pc:sldMk cId="0" sldId="274"/>
        </pc:sldMkLst>
        <pc:spChg chg="mod">
          <ac:chgData name="James, Deborah" userId="f17f4112-bc04-4018-a6f3-0687e6449e8f" providerId="ADAL" clId="{E3D9E12F-46EB-4752-AFB9-1A13E16066D5}" dt="2023-09-19T15:31:37.628" v="26" actId="207"/>
          <ac:spMkLst>
            <pc:docMk/>
            <pc:sldMk cId="0" sldId="274"/>
            <ac:spMk id="22531" creationId="{EEDE2968-2F71-F466-70D2-AF2BBB6B1215}"/>
          </ac:spMkLst>
        </pc:spChg>
      </pc:sldChg>
      <pc:sldChg chg="modSp mod">
        <pc:chgData name="James, Deborah" userId="f17f4112-bc04-4018-a6f3-0687e6449e8f" providerId="ADAL" clId="{E3D9E12F-46EB-4752-AFB9-1A13E16066D5}" dt="2023-09-19T15:31:47.718" v="27" actId="207"/>
        <pc:sldMkLst>
          <pc:docMk/>
          <pc:sldMk cId="0" sldId="275"/>
        </pc:sldMkLst>
        <pc:spChg chg="mod">
          <ac:chgData name="James, Deborah" userId="f17f4112-bc04-4018-a6f3-0687e6449e8f" providerId="ADAL" clId="{E3D9E12F-46EB-4752-AFB9-1A13E16066D5}" dt="2023-09-19T15:31:47.718" v="27" actId="207"/>
          <ac:spMkLst>
            <pc:docMk/>
            <pc:sldMk cId="0" sldId="275"/>
            <ac:spMk id="3" creationId="{5DB66DCD-E741-A32E-78C1-46C0C6E81E70}"/>
          </ac:spMkLst>
        </pc:spChg>
      </pc:sldChg>
      <pc:sldChg chg="modSp mod">
        <pc:chgData name="James, Deborah" userId="f17f4112-bc04-4018-a6f3-0687e6449e8f" providerId="ADAL" clId="{E3D9E12F-46EB-4752-AFB9-1A13E16066D5}" dt="2023-09-19T15:30:02.200" v="20" actId="207"/>
        <pc:sldMkLst>
          <pc:docMk/>
          <pc:sldMk cId="0" sldId="291"/>
        </pc:sldMkLst>
        <pc:spChg chg="mod">
          <ac:chgData name="James, Deborah" userId="f17f4112-bc04-4018-a6f3-0687e6449e8f" providerId="ADAL" clId="{E3D9E12F-46EB-4752-AFB9-1A13E16066D5}" dt="2023-09-19T15:29:54.703" v="19" actId="207"/>
          <ac:spMkLst>
            <pc:docMk/>
            <pc:sldMk cId="0" sldId="291"/>
            <ac:spMk id="4" creationId="{511495D5-27F2-8D93-572B-12785951FFC5}"/>
          </ac:spMkLst>
        </pc:spChg>
        <pc:spChg chg="mod">
          <ac:chgData name="James, Deborah" userId="f17f4112-bc04-4018-a6f3-0687e6449e8f" providerId="ADAL" clId="{E3D9E12F-46EB-4752-AFB9-1A13E16066D5}" dt="2023-09-19T15:29:45.227" v="17" actId="207"/>
          <ac:spMkLst>
            <pc:docMk/>
            <pc:sldMk cId="0" sldId="291"/>
            <ac:spMk id="5" creationId="{DD1C4C0E-DE2F-5BD0-CDF6-53D65BFD2E50}"/>
          </ac:spMkLst>
        </pc:spChg>
        <pc:spChg chg="mod">
          <ac:chgData name="James, Deborah" userId="f17f4112-bc04-4018-a6f3-0687e6449e8f" providerId="ADAL" clId="{E3D9E12F-46EB-4752-AFB9-1A13E16066D5}" dt="2023-09-19T15:30:02.200" v="20" actId="207"/>
          <ac:spMkLst>
            <pc:docMk/>
            <pc:sldMk cId="0" sldId="291"/>
            <ac:spMk id="6" creationId="{6C0EAB73-957F-4315-EB9A-2868B785CEAD}"/>
          </ac:spMkLst>
        </pc:spChg>
        <pc:spChg chg="mod">
          <ac:chgData name="James, Deborah" userId="f17f4112-bc04-4018-a6f3-0687e6449e8f" providerId="ADAL" clId="{E3D9E12F-46EB-4752-AFB9-1A13E16066D5}" dt="2023-09-19T15:29:50.293" v="18" actId="207"/>
          <ac:spMkLst>
            <pc:docMk/>
            <pc:sldMk cId="0" sldId="291"/>
            <ac:spMk id="7" creationId="{C1B758B6-92B4-461C-9DB7-42C248C4EE2E}"/>
          </ac:spMkLst>
        </pc:spChg>
      </pc:sldChg>
      <pc:sldChg chg="modSp mod">
        <pc:chgData name="James, Deborah" userId="f17f4112-bc04-4018-a6f3-0687e6449e8f" providerId="ADAL" clId="{E3D9E12F-46EB-4752-AFB9-1A13E16066D5}" dt="2023-09-19T15:29:29.985" v="16" actId="207"/>
        <pc:sldMkLst>
          <pc:docMk/>
          <pc:sldMk cId="0" sldId="295"/>
        </pc:sldMkLst>
        <pc:graphicFrameChg chg="modGraphic">
          <ac:chgData name="James, Deborah" userId="f17f4112-bc04-4018-a6f3-0687e6449e8f" providerId="ADAL" clId="{E3D9E12F-46EB-4752-AFB9-1A13E16066D5}" dt="2023-09-19T15:29:29.985" v="16" actId="207"/>
          <ac:graphicFrameMkLst>
            <pc:docMk/>
            <pc:sldMk cId="0" sldId="295"/>
            <ac:graphicFrameMk id="5" creationId="{09D1EFCB-9DC3-CA3E-9035-2E69F1A796C6}"/>
          </ac:graphicFrameMkLst>
        </pc:graphicFrameChg>
      </pc:sldChg>
      <pc:sldChg chg="modSp mod">
        <pc:chgData name="James, Deborah" userId="f17f4112-bc04-4018-a6f3-0687e6449e8f" providerId="ADAL" clId="{E3D9E12F-46EB-4752-AFB9-1A13E16066D5}" dt="2023-09-19T15:28:52.963" v="13" actId="207"/>
        <pc:sldMkLst>
          <pc:docMk/>
          <pc:sldMk cId="0" sldId="296"/>
        </pc:sldMkLst>
        <pc:graphicFrameChg chg="mod modGraphic">
          <ac:chgData name="James, Deborah" userId="f17f4112-bc04-4018-a6f3-0687e6449e8f" providerId="ADAL" clId="{E3D9E12F-46EB-4752-AFB9-1A13E16066D5}" dt="2023-09-19T15:28:52.963" v="13" actId="207"/>
          <ac:graphicFrameMkLst>
            <pc:docMk/>
            <pc:sldMk cId="0" sldId="296"/>
            <ac:graphicFrameMk id="4" creationId="{F013E502-81B1-92FC-8737-95D269122AFC}"/>
          </ac:graphicFrameMkLst>
        </pc:graphicFrameChg>
      </pc:sldChg>
      <pc:sldChg chg="modSp mod">
        <pc:chgData name="James, Deborah" userId="f17f4112-bc04-4018-a6f3-0687e6449e8f" providerId="ADAL" clId="{E3D9E12F-46EB-4752-AFB9-1A13E16066D5}" dt="2023-09-19T15:28:38.841" v="9" actId="207"/>
        <pc:sldMkLst>
          <pc:docMk/>
          <pc:sldMk cId="0" sldId="297"/>
        </pc:sldMkLst>
        <pc:graphicFrameChg chg="modGraphic">
          <ac:chgData name="James, Deborah" userId="f17f4112-bc04-4018-a6f3-0687e6449e8f" providerId="ADAL" clId="{E3D9E12F-46EB-4752-AFB9-1A13E16066D5}" dt="2023-09-19T15:28:38.841" v="9" actId="207"/>
          <ac:graphicFrameMkLst>
            <pc:docMk/>
            <pc:sldMk cId="0" sldId="297"/>
            <ac:graphicFrameMk id="4" creationId="{A7F2272F-8FB1-431A-2273-FB8FD7E4B1D3}"/>
          </ac:graphicFrameMkLst>
        </pc:graphicFrameChg>
      </pc:sldChg>
      <pc:sldChg chg="modSp mod">
        <pc:chgData name="James, Deborah" userId="f17f4112-bc04-4018-a6f3-0687e6449e8f" providerId="ADAL" clId="{E3D9E12F-46EB-4752-AFB9-1A13E16066D5}" dt="2023-09-19T15:28:23.421" v="6" actId="207"/>
        <pc:sldMkLst>
          <pc:docMk/>
          <pc:sldMk cId="0" sldId="298"/>
        </pc:sldMkLst>
        <pc:graphicFrameChg chg="modGraphic">
          <ac:chgData name="James, Deborah" userId="f17f4112-bc04-4018-a6f3-0687e6449e8f" providerId="ADAL" clId="{E3D9E12F-46EB-4752-AFB9-1A13E16066D5}" dt="2023-09-19T15:28:23.421" v="6" actId="207"/>
          <ac:graphicFrameMkLst>
            <pc:docMk/>
            <pc:sldMk cId="0" sldId="298"/>
            <ac:graphicFrameMk id="4" creationId="{1E31EE02-9F50-3265-B5EA-7B0DA8907894}"/>
          </ac:graphicFrameMkLst>
        </pc:graphicFrameChg>
      </pc:sldChg>
      <pc:sldChg chg="modSp mod">
        <pc:chgData name="James, Deborah" userId="f17f4112-bc04-4018-a6f3-0687e6449e8f" providerId="ADAL" clId="{E3D9E12F-46EB-4752-AFB9-1A13E16066D5}" dt="2023-09-19T15:32:42.561" v="33" actId="207"/>
        <pc:sldMkLst>
          <pc:docMk/>
          <pc:sldMk cId="1632088686" sldId="321"/>
        </pc:sldMkLst>
        <pc:spChg chg="mod">
          <ac:chgData name="James, Deborah" userId="f17f4112-bc04-4018-a6f3-0687e6449e8f" providerId="ADAL" clId="{E3D9E12F-46EB-4752-AFB9-1A13E16066D5}" dt="2023-09-19T15:32:38.809" v="32" actId="207"/>
          <ac:spMkLst>
            <pc:docMk/>
            <pc:sldMk cId="1632088686" sldId="321"/>
            <ac:spMk id="3" creationId="{AB3BF77A-6CA6-3CFC-8740-8FAE7BB97D4B}"/>
          </ac:spMkLst>
        </pc:spChg>
        <pc:spChg chg="mod">
          <ac:chgData name="James, Deborah" userId="f17f4112-bc04-4018-a6f3-0687e6449e8f" providerId="ADAL" clId="{E3D9E12F-46EB-4752-AFB9-1A13E16066D5}" dt="2023-09-19T15:32:42.561" v="33" actId="207"/>
          <ac:spMkLst>
            <pc:docMk/>
            <pc:sldMk cId="1632088686" sldId="321"/>
            <ac:spMk id="5" creationId="{A33A4F04-5FAD-D3EC-BE12-B2A98A863A7D}"/>
          </ac:spMkLst>
        </pc:spChg>
      </pc:sldChg>
      <pc:sldChg chg="modSp mod">
        <pc:chgData name="James, Deborah" userId="f17f4112-bc04-4018-a6f3-0687e6449e8f" providerId="ADAL" clId="{E3D9E12F-46EB-4752-AFB9-1A13E16066D5}" dt="2023-09-19T15:32:33.067" v="31" actId="207"/>
        <pc:sldMkLst>
          <pc:docMk/>
          <pc:sldMk cId="1478583706" sldId="322"/>
        </pc:sldMkLst>
        <pc:spChg chg="mod">
          <ac:chgData name="James, Deborah" userId="f17f4112-bc04-4018-a6f3-0687e6449e8f" providerId="ADAL" clId="{E3D9E12F-46EB-4752-AFB9-1A13E16066D5}" dt="2023-09-19T15:32:33.067" v="31" actId="207"/>
          <ac:spMkLst>
            <pc:docMk/>
            <pc:sldMk cId="1478583706" sldId="322"/>
            <ac:spMk id="5" creationId="{8EA93BCC-9A73-4535-8EE0-65B513139F69}"/>
          </ac:spMkLst>
        </pc:spChg>
      </pc:sldChg>
      <pc:sldChg chg="modSp mod">
        <pc:chgData name="James, Deborah" userId="f17f4112-bc04-4018-a6f3-0687e6449e8f" providerId="ADAL" clId="{E3D9E12F-46EB-4752-AFB9-1A13E16066D5}" dt="2023-09-19T15:32:28.174" v="30" actId="207"/>
        <pc:sldMkLst>
          <pc:docMk/>
          <pc:sldMk cId="2340553080" sldId="323"/>
        </pc:sldMkLst>
        <pc:spChg chg="mod">
          <ac:chgData name="James, Deborah" userId="f17f4112-bc04-4018-a6f3-0687e6449e8f" providerId="ADAL" clId="{E3D9E12F-46EB-4752-AFB9-1A13E16066D5}" dt="2023-09-19T15:32:28.174" v="30" actId="207"/>
          <ac:spMkLst>
            <pc:docMk/>
            <pc:sldMk cId="2340553080" sldId="323"/>
            <ac:spMk id="3" creationId="{C7B05149-8789-FF73-AAA5-98F81296B179}"/>
          </ac:spMkLst>
        </pc:spChg>
      </pc:sldChg>
      <pc:sldChg chg="modSp mod">
        <pc:chgData name="James, Deborah" userId="f17f4112-bc04-4018-a6f3-0687e6449e8f" providerId="ADAL" clId="{E3D9E12F-46EB-4752-AFB9-1A13E16066D5}" dt="2023-09-19T15:31:00.540" v="24" actId="207"/>
        <pc:sldMkLst>
          <pc:docMk/>
          <pc:sldMk cId="2845838301" sldId="328"/>
        </pc:sldMkLst>
        <pc:spChg chg="mod">
          <ac:chgData name="James, Deborah" userId="f17f4112-bc04-4018-a6f3-0687e6449e8f" providerId="ADAL" clId="{E3D9E12F-46EB-4752-AFB9-1A13E16066D5}" dt="2023-09-19T15:30:47.368" v="21" actId="207"/>
          <ac:spMkLst>
            <pc:docMk/>
            <pc:sldMk cId="2845838301" sldId="328"/>
            <ac:spMk id="4" creationId="{ABA08CD0-D317-31B5-053B-5958CAFBD776}"/>
          </ac:spMkLst>
        </pc:spChg>
        <pc:spChg chg="mod">
          <ac:chgData name="James, Deborah" userId="f17f4112-bc04-4018-a6f3-0687e6449e8f" providerId="ADAL" clId="{E3D9E12F-46EB-4752-AFB9-1A13E16066D5}" dt="2023-09-19T15:30:55.005" v="23" actId="207"/>
          <ac:spMkLst>
            <pc:docMk/>
            <pc:sldMk cId="2845838301" sldId="328"/>
            <ac:spMk id="6" creationId="{F97F10A1-EA16-A74D-B24F-A16F9287B010}"/>
          </ac:spMkLst>
        </pc:spChg>
        <pc:spChg chg="mod">
          <ac:chgData name="James, Deborah" userId="f17f4112-bc04-4018-a6f3-0687e6449e8f" providerId="ADAL" clId="{E3D9E12F-46EB-4752-AFB9-1A13E16066D5}" dt="2023-09-19T15:31:00.540" v="24" actId="207"/>
          <ac:spMkLst>
            <pc:docMk/>
            <pc:sldMk cId="2845838301" sldId="328"/>
            <ac:spMk id="8" creationId="{FD6B9BC6-67FB-65A4-4CED-8C77BC41797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81E74-5F2B-43CD-B60F-FA2210E9550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CCECBAF-1624-4362-B02B-BE6D2A31E0AB}">
      <dgm:prSet phldrT="[Text]"/>
      <dgm:spPr/>
      <dgm:t>
        <a:bodyPr/>
        <a:lstStyle/>
        <a:p>
          <a:r>
            <a:rPr lang="en-GB"/>
            <a:t>What?</a:t>
          </a:r>
        </a:p>
      </dgm:t>
    </dgm:pt>
    <dgm:pt modelId="{5AFCF56F-22A7-4FE5-B6A9-6B17C2ECF72A}" type="parTrans" cxnId="{F5FC9FAF-8DBF-47F4-A7F0-37FC913ACF0F}">
      <dgm:prSet/>
      <dgm:spPr/>
      <dgm:t>
        <a:bodyPr/>
        <a:lstStyle/>
        <a:p>
          <a:endParaRPr lang="en-GB"/>
        </a:p>
      </dgm:t>
    </dgm:pt>
    <dgm:pt modelId="{56A93A51-C8D4-4DA9-8B57-A9077283BC60}" type="sibTrans" cxnId="{F5FC9FAF-8DBF-47F4-A7F0-37FC913ACF0F}">
      <dgm:prSet/>
      <dgm:spPr/>
      <dgm:t>
        <a:bodyPr/>
        <a:lstStyle/>
        <a:p>
          <a:endParaRPr lang="en-GB"/>
        </a:p>
      </dgm:t>
    </dgm:pt>
    <dgm:pt modelId="{23DF2E1B-99D3-494A-ACB1-ACACDABB6F8D}">
      <dgm:prSet phldrT="[Text]" custT="1"/>
      <dgm:spPr/>
      <dgm:t>
        <a:bodyPr/>
        <a:lstStyle/>
        <a:p>
          <a:r>
            <a:rPr lang="en-GB" sz="2400">
              <a:solidFill>
                <a:schemeClr val="tx1">
                  <a:lumMod val="50000"/>
                </a:schemeClr>
              </a:solidFill>
            </a:rPr>
            <a:t>is Enter &amp; View </a:t>
          </a:r>
        </a:p>
      </dgm:t>
    </dgm:pt>
    <dgm:pt modelId="{E3B454F2-2C64-4E09-83F6-878ABCE0742C}" type="parTrans" cxnId="{293E9163-89B6-4156-AC58-323B77ADD59B}">
      <dgm:prSet/>
      <dgm:spPr/>
      <dgm:t>
        <a:bodyPr/>
        <a:lstStyle/>
        <a:p>
          <a:endParaRPr lang="en-GB"/>
        </a:p>
      </dgm:t>
    </dgm:pt>
    <dgm:pt modelId="{2EC2D06E-716A-49C3-90C2-8D926AB39A4A}" type="sibTrans" cxnId="{293E9163-89B6-4156-AC58-323B77ADD59B}">
      <dgm:prSet/>
      <dgm:spPr/>
      <dgm:t>
        <a:bodyPr/>
        <a:lstStyle/>
        <a:p>
          <a:endParaRPr lang="en-GB"/>
        </a:p>
      </dgm:t>
    </dgm:pt>
    <dgm:pt modelId="{C98E8E77-5AE1-406D-8036-78D8DC62ABF3}">
      <dgm:prSet phldrT="[Text]"/>
      <dgm:spPr/>
      <dgm:t>
        <a:bodyPr/>
        <a:lstStyle/>
        <a:p>
          <a:r>
            <a:rPr lang="en-GB"/>
            <a:t>Who?</a:t>
          </a:r>
        </a:p>
      </dgm:t>
    </dgm:pt>
    <dgm:pt modelId="{ED799192-06E9-453E-B5ED-4C534C4ED9E3}" type="parTrans" cxnId="{86D21EBC-C9CB-41DC-80E8-DBE2AF2A7474}">
      <dgm:prSet/>
      <dgm:spPr/>
      <dgm:t>
        <a:bodyPr/>
        <a:lstStyle/>
        <a:p>
          <a:endParaRPr lang="en-GB"/>
        </a:p>
      </dgm:t>
    </dgm:pt>
    <dgm:pt modelId="{8784B1AF-6EF5-48C8-B6DE-8E0F42058DFF}" type="sibTrans" cxnId="{86D21EBC-C9CB-41DC-80E8-DBE2AF2A7474}">
      <dgm:prSet/>
      <dgm:spPr/>
      <dgm:t>
        <a:bodyPr/>
        <a:lstStyle/>
        <a:p>
          <a:endParaRPr lang="en-GB"/>
        </a:p>
      </dgm:t>
    </dgm:pt>
    <dgm:pt modelId="{489F10B4-469A-436C-BB31-C03770E09C00}">
      <dgm:prSet phldrT="[Text]" custT="1"/>
      <dgm:spPr/>
      <dgm:t>
        <a:bodyPr/>
        <a:lstStyle/>
        <a:p>
          <a:r>
            <a:rPr lang="en-GB" sz="2400">
              <a:solidFill>
                <a:schemeClr val="tx1">
                  <a:lumMod val="50000"/>
                </a:schemeClr>
              </a:solidFill>
            </a:rPr>
            <a:t>can do an Enter &amp; View visit?</a:t>
          </a:r>
        </a:p>
      </dgm:t>
    </dgm:pt>
    <dgm:pt modelId="{302358A1-ED69-4406-8D1A-61B1AA507C0D}" type="parTrans" cxnId="{2E10E1E8-F4E2-4B43-BCFB-FE6E37296DDB}">
      <dgm:prSet/>
      <dgm:spPr/>
      <dgm:t>
        <a:bodyPr/>
        <a:lstStyle/>
        <a:p>
          <a:endParaRPr lang="en-GB"/>
        </a:p>
      </dgm:t>
    </dgm:pt>
    <dgm:pt modelId="{0D8096B1-6AD1-4C6C-84F9-D3CE88A15372}" type="sibTrans" cxnId="{2E10E1E8-F4E2-4B43-BCFB-FE6E37296DDB}">
      <dgm:prSet/>
      <dgm:spPr/>
      <dgm:t>
        <a:bodyPr/>
        <a:lstStyle/>
        <a:p>
          <a:endParaRPr lang="en-GB"/>
        </a:p>
      </dgm:t>
    </dgm:pt>
    <dgm:pt modelId="{6D7D8327-D999-41BF-8D03-829121CCCB90}">
      <dgm:prSet phldrT="[Text]"/>
      <dgm:spPr/>
      <dgm:t>
        <a:bodyPr/>
        <a:lstStyle/>
        <a:p>
          <a:r>
            <a:rPr lang="en-GB"/>
            <a:t>Where?</a:t>
          </a:r>
        </a:p>
      </dgm:t>
    </dgm:pt>
    <dgm:pt modelId="{751F5222-1E4C-4B30-B567-723641D4B491}" type="parTrans" cxnId="{163ECCBB-9988-4896-992B-6F7100DE1431}">
      <dgm:prSet/>
      <dgm:spPr/>
      <dgm:t>
        <a:bodyPr/>
        <a:lstStyle/>
        <a:p>
          <a:endParaRPr lang="en-GB"/>
        </a:p>
      </dgm:t>
    </dgm:pt>
    <dgm:pt modelId="{D5088023-605B-413E-9C12-09A63490B65B}" type="sibTrans" cxnId="{163ECCBB-9988-4896-992B-6F7100DE1431}">
      <dgm:prSet/>
      <dgm:spPr/>
      <dgm:t>
        <a:bodyPr/>
        <a:lstStyle/>
        <a:p>
          <a:endParaRPr lang="en-GB"/>
        </a:p>
      </dgm:t>
    </dgm:pt>
    <dgm:pt modelId="{39079D42-D2FF-4E09-A0F0-CF056CA660FE}">
      <dgm:prSet phldrT="[Text]" custT="1"/>
      <dgm:spPr/>
      <dgm:t>
        <a:bodyPr/>
        <a:lstStyle/>
        <a:p>
          <a:r>
            <a:rPr lang="en-GB" sz="2400">
              <a:solidFill>
                <a:schemeClr val="tx1">
                  <a:lumMod val="50000"/>
                </a:schemeClr>
              </a:solidFill>
            </a:rPr>
            <a:t>can be Entered &amp; Viewed?</a:t>
          </a:r>
        </a:p>
      </dgm:t>
    </dgm:pt>
    <dgm:pt modelId="{ECDCF504-9049-4D5A-A3A8-41BB6A766B3A}" type="parTrans" cxnId="{7EB05C86-963F-4B13-A03A-37EA6CD232D1}">
      <dgm:prSet/>
      <dgm:spPr/>
      <dgm:t>
        <a:bodyPr/>
        <a:lstStyle/>
        <a:p>
          <a:endParaRPr lang="en-GB"/>
        </a:p>
      </dgm:t>
    </dgm:pt>
    <dgm:pt modelId="{C79678FA-D263-4C35-8474-9178F56F0BF3}" type="sibTrans" cxnId="{7EB05C86-963F-4B13-A03A-37EA6CD232D1}">
      <dgm:prSet/>
      <dgm:spPr/>
      <dgm:t>
        <a:bodyPr/>
        <a:lstStyle/>
        <a:p>
          <a:endParaRPr lang="en-GB"/>
        </a:p>
      </dgm:t>
    </dgm:pt>
    <dgm:pt modelId="{54DC3CC6-BF4E-4CC9-8D06-DE8C5359EA48}">
      <dgm:prSet phldrT="[Text]"/>
      <dgm:spPr/>
      <dgm:t>
        <a:bodyPr/>
        <a:lstStyle/>
        <a:p>
          <a:r>
            <a:rPr lang="en-GB"/>
            <a:t>Why?</a:t>
          </a:r>
        </a:p>
      </dgm:t>
    </dgm:pt>
    <dgm:pt modelId="{C53DCC13-981D-4C30-AB30-E099B4C269B5}" type="parTrans" cxnId="{5E81E28D-FCA7-4231-ADFA-77B831D6E8B8}">
      <dgm:prSet/>
      <dgm:spPr/>
      <dgm:t>
        <a:bodyPr/>
        <a:lstStyle/>
        <a:p>
          <a:endParaRPr lang="en-GB"/>
        </a:p>
      </dgm:t>
    </dgm:pt>
    <dgm:pt modelId="{5F602DC8-6317-43C9-AD2D-4048C3A20B80}" type="sibTrans" cxnId="{5E81E28D-FCA7-4231-ADFA-77B831D6E8B8}">
      <dgm:prSet/>
      <dgm:spPr/>
      <dgm:t>
        <a:bodyPr/>
        <a:lstStyle/>
        <a:p>
          <a:endParaRPr lang="en-GB"/>
        </a:p>
      </dgm:t>
    </dgm:pt>
    <dgm:pt modelId="{21F1F71F-18D5-4D87-9226-D1BD5AB8F6FD}">
      <dgm:prSet phldrT="[Text]" custT="1"/>
      <dgm:spPr/>
      <dgm:t>
        <a:bodyPr/>
        <a:lstStyle/>
        <a:p>
          <a:r>
            <a:rPr lang="en-GB" sz="2400">
              <a:solidFill>
                <a:schemeClr val="tx1">
                  <a:lumMod val="50000"/>
                </a:schemeClr>
              </a:solidFill>
            </a:rPr>
            <a:t>is Enter &amp; View important? </a:t>
          </a:r>
        </a:p>
      </dgm:t>
    </dgm:pt>
    <dgm:pt modelId="{CB1B3AD7-19FA-45DB-B763-BE068C9B6209}" type="parTrans" cxnId="{9EB7FD9C-F1B6-45AB-A9A2-89EAD343B8B9}">
      <dgm:prSet/>
      <dgm:spPr/>
      <dgm:t>
        <a:bodyPr/>
        <a:lstStyle/>
        <a:p>
          <a:endParaRPr lang="en-GB"/>
        </a:p>
      </dgm:t>
    </dgm:pt>
    <dgm:pt modelId="{8FDEDDC7-6268-4005-B416-8D126D7A33E0}" type="sibTrans" cxnId="{9EB7FD9C-F1B6-45AB-A9A2-89EAD343B8B9}">
      <dgm:prSet/>
      <dgm:spPr/>
      <dgm:t>
        <a:bodyPr/>
        <a:lstStyle/>
        <a:p>
          <a:endParaRPr lang="en-GB"/>
        </a:p>
      </dgm:t>
    </dgm:pt>
    <dgm:pt modelId="{83BEC719-BCEE-430D-BBD8-1948147B85D1}">
      <dgm:prSet phldrT="[Text]"/>
      <dgm:spPr/>
      <dgm:t>
        <a:bodyPr/>
        <a:lstStyle/>
        <a:p>
          <a:r>
            <a:rPr lang="en-GB"/>
            <a:t>When?</a:t>
          </a:r>
        </a:p>
      </dgm:t>
    </dgm:pt>
    <dgm:pt modelId="{05A1F659-5304-4ECA-BD91-AC3BB448B823}" type="parTrans" cxnId="{563E87ED-69B8-4A84-B380-36F6C7EA8F60}">
      <dgm:prSet/>
      <dgm:spPr/>
      <dgm:t>
        <a:bodyPr/>
        <a:lstStyle/>
        <a:p>
          <a:endParaRPr lang="en-GB"/>
        </a:p>
      </dgm:t>
    </dgm:pt>
    <dgm:pt modelId="{D9643F49-6EE3-4DCF-AE99-0633780EA158}" type="sibTrans" cxnId="{563E87ED-69B8-4A84-B380-36F6C7EA8F60}">
      <dgm:prSet/>
      <dgm:spPr/>
      <dgm:t>
        <a:bodyPr/>
        <a:lstStyle/>
        <a:p>
          <a:endParaRPr lang="en-GB"/>
        </a:p>
      </dgm:t>
    </dgm:pt>
    <dgm:pt modelId="{4FB3A6E4-B65F-4BE7-B3EA-740D173C83B5}">
      <dgm:prSet phldrT="[Text]" custT="1"/>
      <dgm:spPr/>
      <dgm:t>
        <a:bodyPr/>
        <a:lstStyle/>
        <a:p>
          <a:r>
            <a:rPr lang="en-GB" sz="2400">
              <a:solidFill>
                <a:schemeClr val="tx1">
                  <a:lumMod val="50000"/>
                </a:schemeClr>
              </a:solidFill>
            </a:rPr>
            <a:t>is Enter &amp; View not appropriate?</a:t>
          </a:r>
        </a:p>
      </dgm:t>
    </dgm:pt>
    <dgm:pt modelId="{34ED99A7-43D1-4A97-81B6-63D791CEA674}" type="parTrans" cxnId="{46C4F6E0-0FA1-4E2D-978F-F2A4532D3FC3}">
      <dgm:prSet/>
      <dgm:spPr/>
      <dgm:t>
        <a:bodyPr/>
        <a:lstStyle/>
        <a:p>
          <a:endParaRPr lang="en-GB"/>
        </a:p>
      </dgm:t>
    </dgm:pt>
    <dgm:pt modelId="{12F0CBAF-C2C8-4779-BACC-98612A194FEE}" type="sibTrans" cxnId="{46C4F6E0-0FA1-4E2D-978F-F2A4532D3FC3}">
      <dgm:prSet/>
      <dgm:spPr/>
      <dgm:t>
        <a:bodyPr/>
        <a:lstStyle/>
        <a:p>
          <a:endParaRPr lang="en-GB"/>
        </a:p>
      </dgm:t>
    </dgm:pt>
    <dgm:pt modelId="{95532B9E-B1F4-42FA-A07B-D09E4C06B3A4}">
      <dgm:prSet phldrT="[Text]" custT="1"/>
      <dgm:spPr/>
      <dgm:t>
        <a:bodyPr/>
        <a:lstStyle/>
        <a:p>
          <a:r>
            <a:rPr lang="en-GB" sz="2400" dirty="0">
              <a:solidFill>
                <a:schemeClr val="tx1">
                  <a:lumMod val="50000"/>
                </a:schemeClr>
              </a:solidFill>
            </a:rPr>
            <a:t>is Enter &amp; View NOT</a:t>
          </a:r>
        </a:p>
      </dgm:t>
    </dgm:pt>
    <dgm:pt modelId="{0F6CC1CC-013E-4967-8D51-21A0BB0D24F2}" type="parTrans" cxnId="{9107EFFA-0E54-4C4B-A6E7-9733D507F228}">
      <dgm:prSet/>
      <dgm:spPr/>
      <dgm:t>
        <a:bodyPr/>
        <a:lstStyle/>
        <a:p>
          <a:endParaRPr lang="en-GB"/>
        </a:p>
      </dgm:t>
    </dgm:pt>
    <dgm:pt modelId="{A9F95045-EF72-4881-9C8D-F88FBD6476EB}" type="sibTrans" cxnId="{9107EFFA-0E54-4C4B-A6E7-9733D507F228}">
      <dgm:prSet/>
      <dgm:spPr/>
      <dgm:t>
        <a:bodyPr/>
        <a:lstStyle/>
        <a:p>
          <a:endParaRPr lang="en-GB"/>
        </a:p>
      </dgm:t>
    </dgm:pt>
    <dgm:pt modelId="{299037D3-9FEE-4517-9772-7B6BC9014E95}" type="pres">
      <dgm:prSet presAssocID="{81E81E74-5F2B-43CD-B60F-FA2210E95503}" presName="Name0" presStyleCnt="0">
        <dgm:presLayoutVars>
          <dgm:dir/>
          <dgm:animLvl val="lvl"/>
          <dgm:resizeHandles val="exact"/>
        </dgm:presLayoutVars>
      </dgm:prSet>
      <dgm:spPr/>
    </dgm:pt>
    <dgm:pt modelId="{87ADE32E-243D-47C7-9F2F-602E47D23441}" type="pres">
      <dgm:prSet presAssocID="{BCCECBAF-1624-4362-B02B-BE6D2A31E0AB}" presName="linNode" presStyleCnt="0"/>
      <dgm:spPr/>
    </dgm:pt>
    <dgm:pt modelId="{C175B982-9574-41F3-97C0-D680CFE8753E}" type="pres">
      <dgm:prSet presAssocID="{BCCECBAF-1624-4362-B02B-BE6D2A31E0AB}" presName="parentText" presStyleLbl="node1" presStyleIdx="0" presStyleCnt="5" custScaleX="75439" custLinFactNeighborX="-5263" custLinFactNeighborY="3074">
        <dgm:presLayoutVars>
          <dgm:chMax val="1"/>
          <dgm:bulletEnabled val="1"/>
        </dgm:presLayoutVars>
      </dgm:prSet>
      <dgm:spPr/>
    </dgm:pt>
    <dgm:pt modelId="{5A583229-04DE-45B5-BF85-B3B000CCB2C2}" type="pres">
      <dgm:prSet presAssocID="{BCCECBAF-1624-4362-B02B-BE6D2A31E0AB}" presName="descendantText" presStyleLbl="alignAccFollowNode1" presStyleIdx="0" presStyleCnt="5" custScaleX="111687" custLinFactNeighborX="0">
        <dgm:presLayoutVars>
          <dgm:bulletEnabled val="1"/>
        </dgm:presLayoutVars>
      </dgm:prSet>
      <dgm:spPr/>
    </dgm:pt>
    <dgm:pt modelId="{BF199BAC-338B-4A1F-8C74-D03EB6EC5F86}" type="pres">
      <dgm:prSet presAssocID="{56A93A51-C8D4-4DA9-8B57-A9077283BC60}" presName="sp" presStyleCnt="0"/>
      <dgm:spPr/>
    </dgm:pt>
    <dgm:pt modelId="{64DA3150-5146-40AC-A0A7-AE1AC1ADAECC}" type="pres">
      <dgm:prSet presAssocID="{C98E8E77-5AE1-406D-8036-78D8DC62ABF3}" presName="linNode" presStyleCnt="0"/>
      <dgm:spPr/>
    </dgm:pt>
    <dgm:pt modelId="{F3D798E4-529B-4527-A714-2226EE5D4000}" type="pres">
      <dgm:prSet presAssocID="{C98E8E77-5AE1-406D-8036-78D8DC62ABF3}" presName="parentText" presStyleLbl="node1" presStyleIdx="1" presStyleCnt="5" custScaleX="75439" custLinFactNeighborX="-5263" custLinFactNeighborY="3074">
        <dgm:presLayoutVars>
          <dgm:chMax val="1"/>
          <dgm:bulletEnabled val="1"/>
        </dgm:presLayoutVars>
      </dgm:prSet>
      <dgm:spPr/>
    </dgm:pt>
    <dgm:pt modelId="{6A63A340-2E9E-41BA-8854-CCE98C6994D2}" type="pres">
      <dgm:prSet presAssocID="{C98E8E77-5AE1-406D-8036-78D8DC62ABF3}" presName="descendantText" presStyleLbl="alignAccFollowNode1" presStyleIdx="1" presStyleCnt="5" custScaleX="111687">
        <dgm:presLayoutVars>
          <dgm:bulletEnabled val="1"/>
        </dgm:presLayoutVars>
      </dgm:prSet>
      <dgm:spPr/>
    </dgm:pt>
    <dgm:pt modelId="{899062EE-3F93-437C-B52F-723BE7732331}" type="pres">
      <dgm:prSet presAssocID="{8784B1AF-6EF5-48C8-B6DE-8E0F42058DFF}" presName="sp" presStyleCnt="0"/>
      <dgm:spPr/>
    </dgm:pt>
    <dgm:pt modelId="{4B400AAE-DE97-4533-8192-E633BE085C0F}" type="pres">
      <dgm:prSet presAssocID="{6D7D8327-D999-41BF-8D03-829121CCCB90}" presName="linNode" presStyleCnt="0"/>
      <dgm:spPr/>
    </dgm:pt>
    <dgm:pt modelId="{4373E4D9-3E0C-44CE-8F04-741A0EB4D23D}" type="pres">
      <dgm:prSet presAssocID="{6D7D8327-D999-41BF-8D03-829121CCCB90}" presName="parentText" presStyleLbl="node1" presStyleIdx="2" presStyleCnt="5" custScaleX="75439" custLinFactNeighborX="-5263" custLinFactNeighborY="3074">
        <dgm:presLayoutVars>
          <dgm:chMax val="1"/>
          <dgm:bulletEnabled val="1"/>
        </dgm:presLayoutVars>
      </dgm:prSet>
      <dgm:spPr/>
    </dgm:pt>
    <dgm:pt modelId="{9F092495-A8D9-42BF-9DB8-FC0D4A9989F6}" type="pres">
      <dgm:prSet presAssocID="{6D7D8327-D999-41BF-8D03-829121CCCB90}" presName="descendantText" presStyleLbl="alignAccFollowNode1" presStyleIdx="2" presStyleCnt="5" custScaleX="111687">
        <dgm:presLayoutVars>
          <dgm:bulletEnabled val="1"/>
        </dgm:presLayoutVars>
      </dgm:prSet>
      <dgm:spPr/>
    </dgm:pt>
    <dgm:pt modelId="{DFCE6634-B216-4A4C-9697-4EF7B42559F9}" type="pres">
      <dgm:prSet presAssocID="{D5088023-605B-413E-9C12-09A63490B65B}" presName="sp" presStyleCnt="0"/>
      <dgm:spPr/>
    </dgm:pt>
    <dgm:pt modelId="{2AC11746-D74E-49A5-B4D7-7B36A023FBDB}" type="pres">
      <dgm:prSet presAssocID="{54DC3CC6-BF4E-4CC9-8D06-DE8C5359EA48}" presName="linNode" presStyleCnt="0"/>
      <dgm:spPr/>
    </dgm:pt>
    <dgm:pt modelId="{6C976E64-E815-4C66-9408-D263FBFA5FCE}" type="pres">
      <dgm:prSet presAssocID="{54DC3CC6-BF4E-4CC9-8D06-DE8C5359EA48}" presName="parentText" presStyleLbl="node1" presStyleIdx="3" presStyleCnt="5" custScaleX="75439" custLinFactNeighborX="-5263" custLinFactNeighborY="3074">
        <dgm:presLayoutVars>
          <dgm:chMax val="1"/>
          <dgm:bulletEnabled val="1"/>
        </dgm:presLayoutVars>
      </dgm:prSet>
      <dgm:spPr/>
    </dgm:pt>
    <dgm:pt modelId="{6A4BB4EE-6FED-4E65-8D57-F71A7584C903}" type="pres">
      <dgm:prSet presAssocID="{54DC3CC6-BF4E-4CC9-8D06-DE8C5359EA48}" presName="descendantText" presStyleLbl="alignAccFollowNode1" presStyleIdx="3" presStyleCnt="5" custScaleX="111687">
        <dgm:presLayoutVars>
          <dgm:bulletEnabled val="1"/>
        </dgm:presLayoutVars>
      </dgm:prSet>
      <dgm:spPr/>
    </dgm:pt>
    <dgm:pt modelId="{1921E130-4A95-44C3-873D-254DA1985FB8}" type="pres">
      <dgm:prSet presAssocID="{5F602DC8-6317-43C9-AD2D-4048C3A20B80}" presName="sp" presStyleCnt="0"/>
      <dgm:spPr/>
    </dgm:pt>
    <dgm:pt modelId="{B245E414-CCEE-4ABB-B27F-07C0DB7B8105}" type="pres">
      <dgm:prSet presAssocID="{83BEC719-BCEE-430D-BBD8-1948147B85D1}" presName="linNode" presStyleCnt="0"/>
      <dgm:spPr/>
    </dgm:pt>
    <dgm:pt modelId="{A699D90D-69A3-4687-9AA2-04D0AFAD0C4D}" type="pres">
      <dgm:prSet presAssocID="{83BEC719-BCEE-430D-BBD8-1948147B85D1}" presName="parentText" presStyleLbl="node1" presStyleIdx="4" presStyleCnt="5" custScaleX="75439" custLinFactNeighborX="-5263" custLinFactNeighborY="3074">
        <dgm:presLayoutVars>
          <dgm:chMax val="1"/>
          <dgm:bulletEnabled val="1"/>
        </dgm:presLayoutVars>
      </dgm:prSet>
      <dgm:spPr/>
    </dgm:pt>
    <dgm:pt modelId="{F7286924-8DB8-4615-9FED-FA2B0CCE2C4A}" type="pres">
      <dgm:prSet presAssocID="{83BEC719-BCEE-430D-BBD8-1948147B85D1}" presName="descendantText" presStyleLbl="alignAccFollowNode1" presStyleIdx="4" presStyleCnt="5" custScaleX="113537" custLinFactNeighborX="-1308" custLinFactNeighborY="-4530">
        <dgm:presLayoutVars>
          <dgm:bulletEnabled val="1"/>
        </dgm:presLayoutVars>
      </dgm:prSet>
      <dgm:spPr/>
    </dgm:pt>
  </dgm:ptLst>
  <dgm:cxnLst>
    <dgm:cxn modelId="{B0721305-DD82-45B4-83D4-E954A5DFA857}" type="presOf" srcId="{54DC3CC6-BF4E-4CC9-8D06-DE8C5359EA48}" destId="{6C976E64-E815-4C66-9408-D263FBFA5FCE}" srcOrd="0" destOrd="0" presId="urn:microsoft.com/office/officeart/2005/8/layout/vList5"/>
    <dgm:cxn modelId="{34F0D323-40B1-48B4-89BB-2642856EA432}" type="presOf" srcId="{23DF2E1B-99D3-494A-ACB1-ACACDABB6F8D}" destId="{5A583229-04DE-45B5-BF85-B3B000CCB2C2}" srcOrd="0" destOrd="0" presId="urn:microsoft.com/office/officeart/2005/8/layout/vList5"/>
    <dgm:cxn modelId="{DB70B328-5C32-45D5-B6B5-4B6351DDD4EA}" type="presOf" srcId="{95532B9E-B1F4-42FA-A07B-D09E4C06B3A4}" destId="{5A583229-04DE-45B5-BF85-B3B000CCB2C2}" srcOrd="0" destOrd="1" presId="urn:microsoft.com/office/officeart/2005/8/layout/vList5"/>
    <dgm:cxn modelId="{C0D7635B-FBC9-4FFC-8799-A5BA9C9D94AA}" type="presOf" srcId="{83BEC719-BCEE-430D-BBD8-1948147B85D1}" destId="{A699D90D-69A3-4687-9AA2-04D0AFAD0C4D}" srcOrd="0" destOrd="0" presId="urn:microsoft.com/office/officeart/2005/8/layout/vList5"/>
    <dgm:cxn modelId="{5683DB60-8936-42F1-BB13-480A53718459}" type="presOf" srcId="{BCCECBAF-1624-4362-B02B-BE6D2A31E0AB}" destId="{C175B982-9574-41F3-97C0-D680CFE8753E}" srcOrd="0" destOrd="0" presId="urn:microsoft.com/office/officeart/2005/8/layout/vList5"/>
    <dgm:cxn modelId="{293E9163-89B6-4156-AC58-323B77ADD59B}" srcId="{BCCECBAF-1624-4362-B02B-BE6D2A31E0AB}" destId="{23DF2E1B-99D3-494A-ACB1-ACACDABB6F8D}" srcOrd="0" destOrd="0" parTransId="{E3B454F2-2C64-4E09-83F6-878ABCE0742C}" sibTransId="{2EC2D06E-716A-49C3-90C2-8D926AB39A4A}"/>
    <dgm:cxn modelId="{C7200445-9E59-4A37-A1C4-7F33825BDD64}" type="presOf" srcId="{C98E8E77-5AE1-406D-8036-78D8DC62ABF3}" destId="{F3D798E4-529B-4527-A714-2226EE5D4000}" srcOrd="0" destOrd="0" presId="urn:microsoft.com/office/officeart/2005/8/layout/vList5"/>
    <dgm:cxn modelId="{FD0B134A-8694-4E94-9FDE-4EE4F3A01527}" type="presOf" srcId="{4FB3A6E4-B65F-4BE7-B3EA-740D173C83B5}" destId="{F7286924-8DB8-4615-9FED-FA2B0CCE2C4A}" srcOrd="0" destOrd="0" presId="urn:microsoft.com/office/officeart/2005/8/layout/vList5"/>
    <dgm:cxn modelId="{1F1C1058-7BE7-4895-9936-6EF30EF6357E}" type="presOf" srcId="{39079D42-D2FF-4E09-A0F0-CF056CA660FE}" destId="{9F092495-A8D9-42BF-9DB8-FC0D4A9989F6}" srcOrd="0" destOrd="0" presId="urn:microsoft.com/office/officeart/2005/8/layout/vList5"/>
    <dgm:cxn modelId="{7EB05C86-963F-4B13-A03A-37EA6CD232D1}" srcId="{6D7D8327-D999-41BF-8D03-829121CCCB90}" destId="{39079D42-D2FF-4E09-A0F0-CF056CA660FE}" srcOrd="0" destOrd="0" parTransId="{ECDCF504-9049-4D5A-A3A8-41BB6A766B3A}" sibTransId="{C79678FA-D263-4C35-8474-9178F56F0BF3}"/>
    <dgm:cxn modelId="{5E81E28D-FCA7-4231-ADFA-77B831D6E8B8}" srcId="{81E81E74-5F2B-43CD-B60F-FA2210E95503}" destId="{54DC3CC6-BF4E-4CC9-8D06-DE8C5359EA48}" srcOrd="3" destOrd="0" parTransId="{C53DCC13-981D-4C30-AB30-E099B4C269B5}" sibTransId="{5F602DC8-6317-43C9-AD2D-4048C3A20B80}"/>
    <dgm:cxn modelId="{1501429C-D87F-45F7-B0DA-C83F2D7CE2FA}" type="presOf" srcId="{21F1F71F-18D5-4D87-9226-D1BD5AB8F6FD}" destId="{6A4BB4EE-6FED-4E65-8D57-F71A7584C903}" srcOrd="0" destOrd="0" presId="urn:microsoft.com/office/officeart/2005/8/layout/vList5"/>
    <dgm:cxn modelId="{9EB7FD9C-F1B6-45AB-A9A2-89EAD343B8B9}" srcId="{54DC3CC6-BF4E-4CC9-8D06-DE8C5359EA48}" destId="{21F1F71F-18D5-4D87-9226-D1BD5AB8F6FD}" srcOrd="0" destOrd="0" parTransId="{CB1B3AD7-19FA-45DB-B763-BE068C9B6209}" sibTransId="{8FDEDDC7-6268-4005-B416-8D126D7A33E0}"/>
    <dgm:cxn modelId="{75474BAB-84AB-4508-981F-13F7390F85F3}" type="presOf" srcId="{489F10B4-469A-436C-BB31-C03770E09C00}" destId="{6A63A340-2E9E-41BA-8854-CCE98C6994D2}" srcOrd="0" destOrd="0" presId="urn:microsoft.com/office/officeart/2005/8/layout/vList5"/>
    <dgm:cxn modelId="{F5FC9FAF-8DBF-47F4-A7F0-37FC913ACF0F}" srcId="{81E81E74-5F2B-43CD-B60F-FA2210E95503}" destId="{BCCECBAF-1624-4362-B02B-BE6D2A31E0AB}" srcOrd="0" destOrd="0" parTransId="{5AFCF56F-22A7-4FE5-B6A9-6B17C2ECF72A}" sibTransId="{56A93A51-C8D4-4DA9-8B57-A9077283BC60}"/>
    <dgm:cxn modelId="{0BF437B3-693C-4237-AA3E-F2BEA6727FA9}" type="presOf" srcId="{6D7D8327-D999-41BF-8D03-829121CCCB90}" destId="{4373E4D9-3E0C-44CE-8F04-741A0EB4D23D}" srcOrd="0" destOrd="0" presId="urn:microsoft.com/office/officeart/2005/8/layout/vList5"/>
    <dgm:cxn modelId="{E85E12B7-B18F-461A-A94B-B3AD20DC9F12}" type="presOf" srcId="{81E81E74-5F2B-43CD-B60F-FA2210E95503}" destId="{299037D3-9FEE-4517-9772-7B6BC9014E95}" srcOrd="0" destOrd="0" presId="urn:microsoft.com/office/officeart/2005/8/layout/vList5"/>
    <dgm:cxn modelId="{163ECCBB-9988-4896-992B-6F7100DE1431}" srcId="{81E81E74-5F2B-43CD-B60F-FA2210E95503}" destId="{6D7D8327-D999-41BF-8D03-829121CCCB90}" srcOrd="2" destOrd="0" parTransId="{751F5222-1E4C-4B30-B567-723641D4B491}" sibTransId="{D5088023-605B-413E-9C12-09A63490B65B}"/>
    <dgm:cxn modelId="{86D21EBC-C9CB-41DC-80E8-DBE2AF2A7474}" srcId="{81E81E74-5F2B-43CD-B60F-FA2210E95503}" destId="{C98E8E77-5AE1-406D-8036-78D8DC62ABF3}" srcOrd="1" destOrd="0" parTransId="{ED799192-06E9-453E-B5ED-4C534C4ED9E3}" sibTransId="{8784B1AF-6EF5-48C8-B6DE-8E0F42058DFF}"/>
    <dgm:cxn modelId="{46C4F6E0-0FA1-4E2D-978F-F2A4532D3FC3}" srcId="{83BEC719-BCEE-430D-BBD8-1948147B85D1}" destId="{4FB3A6E4-B65F-4BE7-B3EA-740D173C83B5}" srcOrd="0" destOrd="0" parTransId="{34ED99A7-43D1-4A97-81B6-63D791CEA674}" sibTransId="{12F0CBAF-C2C8-4779-BACC-98612A194FEE}"/>
    <dgm:cxn modelId="{2E10E1E8-F4E2-4B43-BCFB-FE6E37296DDB}" srcId="{C98E8E77-5AE1-406D-8036-78D8DC62ABF3}" destId="{489F10B4-469A-436C-BB31-C03770E09C00}" srcOrd="0" destOrd="0" parTransId="{302358A1-ED69-4406-8D1A-61B1AA507C0D}" sibTransId="{0D8096B1-6AD1-4C6C-84F9-D3CE88A15372}"/>
    <dgm:cxn modelId="{563E87ED-69B8-4A84-B380-36F6C7EA8F60}" srcId="{81E81E74-5F2B-43CD-B60F-FA2210E95503}" destId="{83BEC719-BCEE-430D-BBD8-1948147B85D1}" srcOrd="4" destOrd="0" parTransId="{05A1F659-5304-4ECA-BD91-AC3BB448B823}" sibTransId="{D9643F49-6EE3-4DCF-AE99-0633780EA158}"/>
    <dgm:cxn modelId="{9107EFFA-0E54-4C4B-A6E7-9733D507F228}" srcId="{BCCECBAF-1624-4362-B02B-BE6D2A31E0AB}" destId="{95532B9E-B1F4-42FA-A07B-D09E4C06B3A4}" srcOrd="1" destOrd="0" parTransId="{0F6CC1CC-013E-4967-8D51-21A0BB0D24F2}" sibTransId="{A9F95045-EF72-4881-9C8D-F88FBD6476EB}"/>
    <dgm:cxn modelId="{11EBEF63-FBFA-410F-87D8-900BBDBBC686}" type="presParOf" srcId="{299037D3-9FEE-4517-9772-7B6BC9014E95}" destId="{87ADE32E-243D-47C7-9F2F-602E47D23441}" srcOrd="0" destOrd="0" presId="urn:microsoft.com/office/officeart/2005/8/layout/vList5"/>
    <dgm:cxn modelId="{37226ACE-7725-4704-B1EF-4D7597990EC4}" type="presParOf" srcId="{87ADE32E-243D-47C7-9F2F-602E47D23441}" destId="{C175B982-9574-41F3-97C0-D680CFE8753E}" srcOrd="0" destOrd="0" presId="urn:microsoft.com/office/officeart/2005/8/layout/vList5"/>
    <dgm:cxn modelId="{C06220F5-FF92-4548-8075-C8DCF7D9666A}" type="presParOf" srcId="{87ADE32E-243D-47C7-9F2F-602E47D23441}" destId="{5A583229-04DE-45B5-BF85-B3B000CCB2C2}" srcOrd="1" destOrd="0" presId="urn:microsoft.com/office/officeart/2005/8/layout/vList5"/>
    <dgm:cxn modelId="{FB7A57C0-4C0E-43E1-94DE-2470EBABA7B6}" type="presParOf" srcId="{299037D3-9FEE-4517-9772-7B6BC9014E95}" destId="{BF199BAC-338B-4A1F-8C74-D03EB6EC5F86}" srcOrd="1" destOrd="0" presId="urn:microsoft.com/office/officeart/2005/8/layout/vList5"/>
    <dgm:cxn modelId="{37FC8835-C11B-4ECE-A8D8-33607FF2B810}" type="presParOf" srcId="{299037D3-9FEE-4517-9772-7B6BC9014E95}" destId="{64DA3150-5146-40AC-A0A7-AE1AC1ADAECC}" srcOrd="2" destOrd="0" presId="urn:microsoft.com/office/officeart/2005/8/layout/vList5"/>
    <dgm:cxn modelId="{F37662E7-2C25-4DCE-908F-289B88AE2F67}" type="presParOf" srcId="{64DA3150-5146-40AC-A0A7-AE1AC1ADAECC}" destId="{F3D798E4-529B-4527-A714-2226EE5D4000}" srcOrd="0" destOrd="0" presId="urn:microsoft.com/office/officeart/2005/8/layout/vList5"/>
    <dgm:cxn modelId="{23038128-ED15-4CEF-AE93-75CDA0A804AE}" type="presParOf" srcId="{64DA3150-5146-40AC-A0A7-AE1AC1ADAECC}" destId="{6A63A340-2E9E-41BA-8854-CCE98C6994D2}" srcOrd="1" destOrd="0" presId="urn:microsoft.com/office/officeart/2005/8/layout/vList5"/>
    <dgm:cxn modelId="{BA7CE014-548F-4F25-8150-B535EEF19121}" type="presParOf" srcId="{299037D3-9FEE-4517-9772-7B6BC9014E95}" destId="{899062EE-3F93-437C-B52F-723BE7732331}" srcOrd="3" destOrd="0" presId="urn:microsoft.com/office/officeart/2005/8/layout/vList5"/>
    <dgm:cxn modelId="{64AA4E92-8582-46D6-8E2B-03169A7DB8EA}" type="presParOf" srcId="{299037D3-9FEE-4517-9772-7B6BC9014E95}" destId="{4B400AAE-DE97-4533-8192-E633BE085C0F}" srcOrd="4" destOrd="0" presId="urn:microsoft.com/office/officeart/2005/8/layout/vList5"/>
    <dgm:cxn modelId="{4E66AEC6-F8B1-49B1-A68A-7160FBBF9C0B}" type="presParOf" srcId="{4B400AAE-DE97-4533-8192-E633BE085C0F}" destId="{4373E4D9-3E0C-44CE-8F04-741A0EB4D23D}" srcOrd="0" destOrd="0" presId="urn:microsoft.com/office/officeart/2005/8/layout/vList5"/>
    <dgm:cxn modelId="{4E1D43A3-05A3-47A6-A6A3-BDA5E31625B8}" type="presParOf" srcId="{4B400AAE-DE97-4533-8192-E633BE085C0F}" destId="{9F092495-A8D9-42BF-9DB8-FC0D4A9989F6}" srcOrd="1" destOrd="0" presId="urn:microsoft.com/office/officeart/2005/8/layout/vList5"/>
    <dgm:cxn modelId="{944B32A6-8CAC-4835-A43E-3EB2C37F0DF5}" type="presParOf" srcId="{299037D3-9FEE-4517-9772-7B6BC9014E95}" destId="{DFCE6634-B216-4A4C-9697-4EF7B42559F9}" srcOrd="5" destOrd="0" presId="urn:microsoft.com/office/officeart/2005/8/layout/vList5"/>
    <dgm:cxn modelId="{D692CE4C-E678-4BEA-B515-0345C76141F8}" type="presParOf" srcId="{299037D3-9FEE-4517-9772-7B6BC9014E95}" destId="{2AC11746-D74E-49A5-B4D7-7B36A023FBDB}" srcOrd="6" destOrd="0" presId="urn:microsoft.com/office/officeart/2005/8/layout/vList5"/>
    <dgm:cxn modelId="{E1B2D5FC-4EAE-45AD-B878-AC7D74A9D2B6}" type="presParOf" srcId="{2AC11746-D74E-49A5-B4D7-7B36A023FBDB}" destId="{6C976E64-E815-4C66-9408-D263FBFA5FCE}" srcOrd="0" destOrd="0" presId="urn:microsoft.com/office/officeart/2005/8/layout/vList5"/>
    <dgm:cxn modelId="{DEC20AA4-1B2D-4B4D-9818-CEC2095C683F}" type="presParOf" srcId="{2AC11746-D74E-49A5-B4D7-7B36A023FBDB}" destId="{6A4BB4EE-6FED-4E65-8D57-F71A7584C903}" srcOrd="1" destOrd="0" presId="urn:microsoft.com/office/officeart/2005/8/layout/vList5"/>
    <dgm:cxn modelId="{97564BF5-7AB8-4448-BBC8-7BB5CFB3EA81}" type="presParOf" srcId="{299037D3-9FEE-4517-9772-7B6BC9014E95}" destId="{1921E130-4A95-44C3-873D-254DA1985FB8}" srcOrd="7" destOrd="0" presId="urn:microsoft.com/office/officeart/2005/8/layout/vList5"/>
    <dgm:cxn modelId="{A2FA370C-7573-4E43-BEF6-31907743364D}" type="presParOf" srcId="{299037D3-9FEE-4517-9772-7B6BC9014E95}" destId="{B245E414-CCEE-4ABB-B27F-07C0DB7B8105}" srcOrd="8" destOrd="0" presId="urn:microsoft.com/office/officeart/2005/8/layout/vList5"/>
    <dgm:cxn modelId="{35D7195E-89F2-43E5-84C1-E7ED193610C9}" type="presParOf" srcId="{B245E414-CCEE-4ABB-B27F-07C0DB7B8105}" destId="{A699D90D-69A3-4687-9AA2-04D0AFAD0C4D}" srcOrd="0" destOrd="0" presId="urn:microsoft.com/office/officeart/2005/8/layout/vList5"/>
    <dgm:cxn modelId="{23655DD9-BDFF-4946-8E8C-E393B97FA278}" type="presParOf" srcId="{B245E414-CCEE-4ABB-B27F-07C0DB7B8105}" destId="{F7286924-8DB8-4615-9FED-FA2B0CCE2C4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D8BCDC-0CE8-4D1C-AD17-7D283A56FE4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2EEE2184-E56D-4C1F-8F2B-D065F9940BCF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Meet as a team to talk about the visit</a:t>
          </a:r>
        </a:p>
      </dgm:t>
    </dgm:pt>
    <dgm:pt modelId="{D0198744-810F-45C5-8784-3BCF0FEB51E3}" type="parTrans" cxnId="{417158AC-78BE-4A3D-844D-665C16A2586E}">
      <dgm:prSet/>
      <dgm:spPr/>
      <dgm:t>
        <a:bodyPr/>
        <a:lstStyle/>
        <a:p>
          <a:endParaRPr lang="en-GB"/>
        </a:p>
      </dgm:t>
    </dgm:pt>
    <dgm:pt modelId="{5D45B8D2-DDFC-4C87-8BEF-AFC65F6E48B9}" type="sibTrans" cxnId="{417158AC-78BE-4A3D-844D-665C16A2586E}">
      <dgm:prSet/>
      <dgm:spPr/>
      <dgm:t>
        <a:bodyPr/>
        <a:lstStyle/>
        <a:p>
          <a:endParaRPr lang="en-GB"/>
        </a:p>
      </dgm:t>
    </dgm:pt>
    <dgm:pt modelId="{0300871E-2EED-4846-A5F5-9AC8B81B2AF1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Get more information from the provider if needed</a:t>
          </a:r>
        </a:p>
      </dgm:t>
    </dgm:pt>
    <dgm:pt modelId="{EBDF6627-D2E4-48CD-8BE1-47965FD35254}" type="parTrans" cxnId="{B4AFBE06-31D8-4C90-97DD-2A2796BCE4FA}">
      <dgm:prSet/>
      <dgm:spPr/>
      <dgm:t>
        <a:bodyPr/>
        <a:lstStyle/>
        <a:p>
          <a:endParaRPr lang="en-GB"/>
        </a:p>
      </dgm:t>
    </dgm:pt>
    <dgm:pt modelId="{83ED36CD-15CD-47DC-905F-C21B058B3906}" type="sibTrans" cxnId="{B4AFBE06-31D8-4C90-97DD-2A2796BCE4FA}">
      <dgm:prSet/>
      <dgm:spPr/>
      <dgm:t>
        <a:bodyPr/>
        <a:lstStyle/>
        <a:p>
          <a:endParaRPr lang="en-GB"/>
        </a:p>
      </dgm:t>
    </dgm:pt>
    <dgm:pt modelId="{4B29C93E-E386-4EF1-B313-65688650067E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Get support from other organisations if needed</a:t>
          </a:r>
        </a:p>
      </dgm:t>
    </dgm:pt>
    <dgm:pt modelId="{B3C855E9-D9A1-4FAC-9898-8E0016B9C5F5}" type="parTrans" cxnId="{BECF3A4F-E725-4388-8BB5-C5B8D8463415}">
      <dgm:prSet/>
      <dgm:spPr/>
      <dgm:t>
        <a:bodyPr/>
        <a:lstStyle/>
        <a:p>
          <a:endParaRPr lang="en-GB"/>
        </a:p>
      </dgm:t>
    </dgm:pt>
    <dgm:pt modelId="{2DE64AC2-E2B2-474F-8E42-24E75089583C}" type="sibTrans" cxnId="{BECF3A4F-E725-4388-8BB5-C5B8D8463415}">
      <dgm:prSet/>
      <dgm:spPr/>
      <dgm:t>
        <a:bodyPr/>
        <a:lstStyle/>
        <a:p>
          <a:endParaRPr lang="en-GB"/>
        </a:p>
      </dgm:t>
    </dgm:pt>
    <dgm:pt modelId="{5845FA66-AD8C-4300-9325-051622855E44}" type="pres">
      <dgm:prSet presAssocID="{E5D8BCDC-0CE8-4D1C-AD17-7D283A56FE4D}" presName="linearFlow" presStyleCnt="0">
        <dgm:presLayoutVars>
          <dgm:resizeHandles val="exact"/>
        </dgm:presLayoutVars>
      </dgm:prSet>
      <dgm:spPr/>
    </dgm:pt>
    <dgm:pt modelId="{2059B763-0BCA-438E-82B5-E1159317548A}" type="pres">
      <dgm:prSet presAssocID="{2EEE2184-E56D-4C1F-8F2B-D065F9940BCF}" presName="node" presStyleLbl="node1" presStyleIdx="0" presStyleCnt="3" custScaleX="362437">
        <dgm:presLayoutVars>
          <dgm:bulletEnabled val="1"/>
        </dgm:presLayoutVars>
      </dgm:prSet>
      <dgm:spPr/>
    </dgm:pt>
    <dgm:pt modelId="{FFCAEE63-435C-4B4E-81B8-5E0D529C5A68}" type="pres">
      <dgm:prSet presAssocID="{5D45B8D2-DDFC-4C87-8BEF-AFC65F6E48B9}" presName="sibTrans" presStyleLbl="sibTrans2D1" presStyleIdx="0" presStyleCnt="2"/>
      <dgm:spPr/>
    </dgm:pt>
    <dgm:pt modelId="{E26C21FE-3D88-40EE-B306-12F0131063B7}" type="pres">
      <dgm:prSet presAssocID="{5D45B8D2-DDFC-4C87-8BEF-AFC65F6E48B9}" presName="connectorText" presStyleLbl="sibTrans2D1" presStyleIdx="0" presStyleCnt="2"/>
      <dgm:spPr/>
    </dgm:pt>
    <dgm:pt modelId="{E832BC02-829D-44E3-8C96-51964E3209D4}" type="pres">
      <dgm:prSet presAssocID="{0300871E-2EED-4846-A5F5-9AC8B81B2AF1}" presName="node" presStyleLbl="node1" presStyleIdx="1" presStyleCnt="3" custScaleX="353335">
        <dgm:presLayoutVars>
          <dgm:bulletEnabled val="1"/>
        </dgm:presLayoutVars>
      </dgm:prSet>
      <dgm:spPr/>
    </dgm:pt>
    <dgm:pt modelId="{081981D8-66F7-4A9C-B210-F7FB215F381D}" type="pres">
      <dgm:prSet presAssocID="{83ED36CD-15CD-47DC-905F-C21B058B3906}" presName="sibTrans" presStyleLbl="sibTrans2D1" presStyleIdx="1" presStyleCnt="2"/>
      <dgm:spPr/>
    </dgm:pt>
    <dgm:pt modelId="{07B0C990-46CF-4F9D-A275-6ACF4A3DBA88}" type="pres">
      <dgm:prSet presAssocID="{83ED36CD-15CD-47DC-905F-C21B058B3906}" presName="connectorText" presStyleLbl="sibTrans2D1" presStyleIdx="1" presStyleCnt="2"/>
      <dgm:spPr/>
    </dgm:pt>
    <dgm:pt modelId="{038917C5-3452-4AD0-8F7B-31DDF97FDFA7}" type="pres">
      <dgm:prSet presAssocID="{4B29C93E-E386-4EF1-B313-65688650067E}" presName="node" presStyleLbl="node1" presStyleIdx="2" presStyleCnt="3" custScaleX="353335">
        <dgm:presLayoutVars>
          <dgm:bulletEnabled val="1"/>
        </dgm:presLayoutVars>
      </dgm:prSet>
      <dgm:spPr/>
    </dgm:pt>
  </dgm:ptLst>
  <dgm:cxnLst>
    <dgm:cxn modelId="{B4AFBE06-31D8-4C90-97DD-2A2796BCE4FA}" srcId="{E5D8BCDC-0CE8-4D1C-AD17-7D283A56FE4D}" destId="{0300871E-2EED-4846-A5F5-9AC8B81B2AF1}" srcOrd="1" destOrd="0" parTransId="{EBDF6627-D2E4-48CD-8BE1-47965FD35254}" sibTransId="{83ED36CD-15CD-47DC-905F-C21B058B3906}"/>
    <dgm:cxn modelId="{17088F29-64C1-41A9-A53A-849420570DB2}" type="presOf" srcId="{83ED36CD-15CD-47DC-905F-C21B058B3906}" destId="{07B0C990-46CF-4F9D-A275-6ACF4A3DBA88}" srcOrd="1" destOrd="0" presId="urn:microsoft.com/office/officeart/2005/8/layout/process2"/>
    <dgm:cxn modelId="{21087A36-56FF-4855-97F3-6224E7890A3C}" type="presOf" srcId="{5D45B8D2-DDFC-4C87-8BEF-AFC65F6E48B9}" destId="{FFCAEE63-435C-4B4E-81B8-5E0D529C5A68}" srcOrd="0" destOrd="0" presId="urn:microsoft.com/office/officeart/2005/8/layout/process2"/>
    <dgm:cxn modelId="{BAD8CC39-310F-4054-9DCF-BAF618EC20A9}" type="presOf" srcId="{5D45B8D2-DDFC-4C87-8BEF-AFC65F6E48B9}" destId="{E26C21FE-3D88-40EE-B306-12F0131063B7}" srcOrd="1" destOrd="0" presId="urn:microsoft.com/office/officeart/2005/8/layout/process2"/>
    <dgm:cxn modelId="{A417D86B-7ED3-4C4C-8C9C-84AAA64C6708}" type="presOf" srcId="{4B29C93E-E386-4EF1-B313-65688650067E}" destId="{038917C5-3452-4AD0-8F7B-31DDF97FDFA7}" srcOrd="0" destOrd="0" presId="urn:microsoft.com/office/officeart/2005/8/layout/process2"/>
    <dgm:cxn modelId="{BECF3A4F-E725-4388-8BB5-C5B8D8463415}" srcId="{E5D8BCDC-0CE8-4D1C-AD17-7D283A56FE4D}" destId="{4B29C93E-E386-4EF1-B313-65688650067E}" srcOrd="2" destOrd="0" parTransId="{B3C855E9-D9A1-4FAC-9898-8E0016B9C5F5}" sibTransId="{2DE64AC2-E2B2-474F-8E42-24E75089583C}"/>
    <dgm:cxn modelId="{1A9EAD89-D013-4113-BBF1-6F78F6EEA198}" type="presOf" srcId="{2EEE2184-E56D-4C1F-8F2B-D065F9940BCF}" destId="{2059B763-0BCA-438E-82B5-E1159317548A}" srcOrd="0" destOrd="0" presId="urn:microsoft.com/office/officeart/2005/8/layout/process2"/>
    <dgm:cxn modelId="{417158AC-78BE-4A3D-844D-665C16A2586E}" srcId="{E5D8BCDC-0CE8-4D1C-AD17-7D283A56FE4D}" destId="{2EEE2184-E56D-4C1F-8F2B-D065F9940BCF}" srcOrd="0" destOrd="0" parTransId="{D0198744-810F-45C5-8784-3BCF0FEB51E3}" sibTransId="{5D45B8D2-DDFC-4C87-8BEF-AFC65F6E48B9}"/>
    <dgm:cxn modelId="{63D66DB4-F4D7-47A4-AC8C-51C9CAC6E99E}" type="presOf" srcId="{83ED36CD-15CD-47DC-905F-C21B058B3906}" destId="{081981D8-66F7-4A9C-B210-F7FB215F381D}" srcOrd="0" destOrd="0" presId="urn:microsoft.com/office/officeart/2005/8/layout/process2"/>
    <dgm:cxn modelId="{F68DE0C1-223B-4FD5-8713-E3A99DFA0443}" type="presOf" srcId="{0300871E-2EED-4846-A5F5-9AC8B81B2AF1}" destId="{E832BC02-829D-44E3-8C96-51964E3209D4}" srcOrd="0" destOrd="0" presId="urn:microsoft.com/office/officeart/2005/8/layout/process2"/>
    <dgm:cxn modelId="{773592E3-182C-4EE6-9515-D1619C941B7A}" type="presOf" srcId="{E5D8BCDC-0CE8-4D1C-AD17-7D283A56FE4D}" destId="{5845FA66-AD8C-4300-9325-051622855E44}" srcOrd="0" destOrd="0" presId="urn:microsoft.com/office/officeart/2005/8/layout/process2"/>
    <dgm:cxn modelId="{B8B14F40-95B8-4D1B-9092-26575BF9E8AB}" type="presParOf" srcId="{5845FA66-AD8C-4300-9325-051622855E44}" destId="{2059B763-0BCA-438E-82B5-E1159317548A}" srcOrd="0" destOrd="0" presId="urn:microsoft.com/office/officeart/2005/8/layout/process2"/>
    <dgm:cxn modelId="{D34A7293-3B0B-4C49-ADEB-3B563147708C}" type="presParOf" srcId="{5845FA66-AD8C-4300-9325-051622855E44}" destId="{FFCAEE63-435C-4B4E-81B8-5E0D529C5A68}" srcOrd="1" destOrd="0" presId="urn:microsoft.com/office/officeart/2005/8/layout/process2"/>
    <dgm:cxn modelId="{A5C79235-9B96-4BF1-B0ED-77433FC707B8}" type="presParOf" srcId="{FFCAEE63-435C-4B4E-81B8-5E0D529C5A68}" destId="{E26C21FE-3D88-40EE-B306-12F0131063B7}" srcOrd="0" destOrd="0" presId="urn:microsoft.com/office/officeart/2005/8/layout/process2"/>
    <dgm:cxn modelId="{D61CE84E-495F-4CC5-BE30-27D12A8F63E1}" type="presParOf" srcId="{5845FA66-AD8C-4300-9325-051622855E44}" destId="{E832BC02-829D-44E3-8C96-51964E3209D4}" srcOrd="2" destOrd="0" presId="urn:microsoft.com/office/officeart/2005/8/layout/process2"/>
    <dgm:cxn modelId="{52349A66-6425-4ED7-A6A2-156BC17A7CD1}" type="presParOf" srcId="{5845FA66-AD8C-4300-9325-051622855E44}" destId="{081981D8-66F7-4A9C-B210-F7FB215F381D}" srcOrd="3" destOrd="0" presId="urn:microsoft.com/office/officeart/2005/8/layout/process2"/>
    <dgm:cxn modelId="{E3823772-5B9A-43F9-BEA7-65279356601D}" type="presParOf" srcId="{081981D8-66F7-4A9C-B210-F7FB215F381D}" destId="{07B0C990-46CF-4F9D-A275-6ACF4A3DBA88}" srcOrd="0" destOrd="0" presId="urn:microsoft.com/office/officeart/2005/8/layout/process2"/>
    <dgm:cxn modelId="{077B4253-A113-4127-8539-C43E2F30A8BF}" type="presParOf" srcId="{5845FA66-AD8C-4300-9325-051622855E44}" destId="{038917C5-3452-4AD0-8F7B-31DDF97FDFA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D8BCDC-0CE8-4D1C-AD17-7D283A56FE4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2EEE2184-E56D-4C1F-8F2B-D065F9940BCF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Draft report written</a:t>
          </a:r>
        </a:p>
      </dgm:t>
    </dgm:pt>
    <dgm:pt modelId="{D0198744-810F-45C5-8784-3BCF0FEB51E3}" type="parTrans" cxnId="{417158AC-78BE-4A3D-844D-665C16A2586E}">
      <dgm:prSet/>
      <dgm:spPr/>
      <dgm:t>
        <a:bodyPr/>
        <a:lstStyle/>
        <a:p>
          <a:endParaRPr lang="en-GB"/>
        </a:p>
      </dgm:t>
    </dgm:pt>
    <dgm:pt modelId="{5D45B8D2-DDFC-4C87-8BEF-AFC65F6E48B9}" type="sibTrans" cxnId="{417158AC-78BE-4A3D-844D-665C16A2586E}">
      <dgm:prSet/>
      <dgm:spPr/>
      <dgm:t>
        <a:bodyPr/>
        <a:lstStyle/>
        <a:p>
          <a:endParaRPr lang="en-GB"/>
        </a:p>
      </dgm:t>
    </dgm:pt>
    <dgm:pt modelId="{0300871E-2EED-4846-A5F5-9AC8B81B2AF1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Draft report checked</a:t>
          </a:r>
        </a:p>
      </dgm:t>
    </dgm:pt>
    <dgm:pt modelId="{EBDF6627-D2E4-48CD-8BE1-47965FD35254}" type="parTrans" cxnId="{B4AFBE06-31D8-4C90-97DD-2A2796BCE4FA}">
      <dgm:prSet/>
      <dgm:spPr/>
      <dgm:t>
        <a:bodyPr/>
        <a:lstStyle/>
        <a:p>
          <a:endParaRPr lang="en-GB"/>
        </a:p>
      </dgm:t>
    </dgm:pt>
    <dgm:pt modelId="{83ED36CD-15CD-47DC-905F-C21B058B3906}" type="sibTrans" cxnId="{B4AFBE06-31D8-4C90-97DD-2A2796BCE4FA}">
      <dgm:prSet/>
      <dgm:spPr/>
      <dgm:t>
        <a:bodyPr/>
        <a:lstStyle/>
        <a:p>
          <a:endParaRPr lang="en-GB"/>
        </a:p>
      </dgm:t>
    </dgm:pt>
    <dgm:pt modelId="{4B29C93E-E386-4EF1-B313-65688650067E}">
      <dgm:prSet phldrT="[Text]" custT="1"/>
      <dgm:spPr/>
      <dgm:t>
        <a:bodyPr/>
        <a:lstStyle/>
        <a:p>
          <a:r>
            <a:rPr lang="en-GB" sz="2800" b="0" baseline="0" dirty="0">
              <a:solidFill>
                <a:srgbClr val="004F6B"/>
              </a:solidFill>
            </a:rPr>
            <a:t>Draft report sent to provider for their comments within 30 days</a:t>
          </a:r>
          <a:endParaRPr lang="en-GB" sz="2800" b="0" dirty="0">
            <a:solidFill>
              <a:srgbClr val="004F6B"/>
            </a:solidFill>
          </a:endParaRPr>
        </a:p>
      </dgm:t>
    </dgm:pt>
    <dgm:pt modelId="{B3C855E9-D9A1-4FAC-9898-8E0016B9C5F5}" type="parTrans" cxnId="{BECF3A4F-E725-4388-8BB5-C5B8D8463415}">
      <dgm:prSet/>
      <dgm:spPr/>
      <dgm:t>
        <a:bodyPr/>
        <a:lstStyle/>
        <a:p>
          <a:endParaRPr lang="en-GB"/>
        </a:p>
      </dgm:t>
    </dgm:pt>
    <dgm:pt modelId="{2DE64AC2-E2B2-474F-8E42-24E75089583C}" type="sibTrans" cxnId="{BECF3A4F-E725-4388-8BB5-C5B8D8463415}">
      <dgm:prSet/>
      <dgm:spPr/>
      <dgm:t>
        <a:bodyPr/>
        <a:lstStyle/>
        <a:p>
          <a:endParaRPr lang="en-GB"/>
        </a:p>
      </dgm:t>
    </dgm:pt>
    <dgm:pt modelId="{5845FA66-AD8C-4300-9325-051622855E44}" type="pres">
      <dgm:prSet presAssocID="{E5D8BCDC-0CE8-4D1C-AD17-7D283A56FE4D}" presName="linearFlow" presStyleCnt="0">
        <dgm:presLayoutVars>
          <dgm:resizeHandles val="exact"/>
        </dgm:presLayoutVars>
      </dgm:prSet>
      <dgm:spPr/>
    </dgm:pt>
    <dgm:pt modelId="{2059B763-0BCA-438E-82B5-E1159317548A}" type="pres">
      <dgm:prSet presAssocID="{2EEE2184-E56D-4C1F-8F2B-D065F9940BCF}" presName="node" presStyleLbl="node1" presStyleIdx="0" presStyleCnt="3" custScaleX="353335" custLinFactY="-81236" custLinFactNeighborX="-1993" custLinFactNeighborY="-100000">
        <dgm:presLayoutVars>
          <dgm:bulletEnabled val="1"/>
        </dgm:presLayoutVars>
      </dgm:prSet>
      <dgm:spPr/>
    </dgm:pt>
    <dgm:pt modelId="{FFCAEE63-435C-4B4E-81B8-5E0D529C5A68}" type="pres">
      <dgm:prSet presAssocID="{5D45B8D2-DDFC-4C87-8BEF-AFC65F6E48B9}" presName="sibTrans" presStyleLbl="sibTrans2D1" presStyleIdx="0" presStyleCnt="2"/>
      <dgm:spPr/>
    </dgm:pt>
    <dgm:pt modelId="{E26C21FE-3D88-40EE-B306-12F0131063B7}" type="pres">
      <dgm:prSet presAssocID="{5D45B8D2-DDFC-4C87-8BEF-AFC65F6E48B9}" presName="connectorText" presStyleLbl="sibTrans2D1" presStyleIdx="0" presStyleCnt="2"/>
      <dgm:spPr/>
    </dgm:pt>
    <dgm:pt modelId="{E832BC02-829D-44E3-8C96-51964E3209D4}" type="pres">
      <dgm:prSet presAssocID="{0300871E-2EED-4846-A5F5-9AC8B81B2AF1}" presName="node" presStyleLbl="node1" presStyleIdx="1" presStyleCnt="3" custScaleX="353335" custLinFactNeighborX="-22044" custLinFactNeighborY="0">
        <dgm:presLayoutVars>
          <dgm:bulletEnabled val="1"/>
        </dgm:presLayoutVars>
      </dgm:prSet>
      <dgm:spPr/>
    </dgm:pt>
    <dgm:pt modelId="{081981D8-66F7-4A9C-B210-F7FB215F381D}" type="pres">
      <dgm:prSet presAssocID="{83ED36CD-15CD-47DC-905F-C21B058B3906}" presName="sibTrans" presStyleLbl="sibTrans2D1" presStyleIdx="1" presStyleCnt="2"/>
      <dgm:spPr/>
    </dgm:pt>
    <dgm:pt modelId="{07B0C990-46CF-4F9D-A275-6ACF4A3DBA88}" type="pres">
      <dgm:prSet presAssocID="{83ED36CD-15CD-47DC-905F-C21B058B3906}" presName="connectorText" presStyleLbl="sibTrans2D1" presStyleIdx="1" presStyleCnt="2"/>
      <dgm:spPr/>
    </dgm:pt>
    <dgm:pt modelId="{038917C5-3452-4AD0-8F7B-31DDF97FDFA7}" type="pres">
      <dgm:prSet presAssocID="{4B29C93E-E386-4EF1-B313-65688650067E}" presName="node" presStyleLbl="node1" presStyleIdx="2" presStyleCnt="3" custScaleX="353335">
        <dgm:presLayoutVars>
          <dgm:bulletEnabled val="1"/>
        </dgm:presLayoutVars>
      </dgm:prSet>
      <dgm:spPr/>
    </dgm:pt>
  </dgm:ptLst>
  <dgm:cxnLst>
    <dgm:cxn modelId="{B4AFBE06-31D8-4C90-97DD-2A2796BCE4FA}" srcId="{E5D8BCDC-0CE8-4D1C-AD17-7D283A56FE4D}" destId="{0300871E-2EED-4846-A5F5-9AC8B81B2AF1}" srcOrd="1" destOrd="0" parTransId="{EBDF6627-D2E4-48CD-8BE1-47965FD35254}" sibTransId="{83ED36CD-15CD-47DC-905F-C21B058B3906}"/>
    <dgm:cxn modelId="{EFFD1B3D-7016-4D91-B9FD-3E4C5B75B5FF}" type="presOf" srcId="{4B29C93E-E386-4EF1-B313-65688650067E}" destId="{038917C5-3452-4AD0-8F7B-31DDF97FDFA7}" srcOrd="0" destOrd="0" presId="urn:microsoft.com/office/officeart/2005/8/layout/process2"/>
    <dgm:cxn modelId="{909D6148-6DB0-4AB2-A0E4-AF5B79C22D2B}" type="presOf" srcId="{2EEE2184-E56D-4C1F-8F2B-D065F9940BCF}" destId="{2059B763-0BCA-438E-82B5-E1159317548A}" srcOrd="0" destOrd="0" presId="urn:microsoft.com/office/officeart/2005/8/layout/process2"/>
    <dgm:cxn modelId="{BECF3A4F-E725-4388-8BB5-C5B8D8463415}" srcId="{E5D8BCDC-0CE8-4D1C-AD17-7D283A56FE4D}" destId="{4B29C93E-E386-4EF1-B313-65688650067E}" srcOrd="2" destOrd="0" parTransId="{B3C855E9-D9A1-4FAC-9898-8E0016B9C5F5}" sibTransId="{2DE64AC2-E2B2-474F-8E42-24E75089583C}"/>
    <dgm:cxn modelId="{A21A6F57-B1D2-432B-B045-DB9BE7264635}" type="presOf" srcId="{83ED36CD-15CD-47DC-905F-C21B058B3906}" destId="{07B0C990-46CF-4F9D-A275-6ACF4A3DBA88}" srcOrd="1" destOrd="0" presId="urn:microsoft.com/office/officeart/2005/8/layout/process2"/>
    <dgm:cxn modelId="{D85A1B93-2DA1-4FA6-A3DD-4697BCAC8667}" type="presOf" srcId="{0300871E-2EED-4846-A5F5-9AC8B81B2AF1}" destId="{E832BC02-829D-44E3-8C96-51964E3209D4}" srcOrd="0" destOrd="0" presId="urn:microsoft.com/office/officeart/2005/8/layout/process2"/>
    <dgm:cxn modelId="{417158AC-78BE-4A3D-844D-665C16A2586E}" srcId="{E5D8BCDC-0CE8-4D1C-AD17-7D283A56FE4D}" destId="{2EEE2184-E56D-4C1F-8F2B-D065F9940BCF}" srcOrd="0" destOrd="0" parTransId="{D0198744-810F-45C5-8784-3BCF0FEB51E3}" sibTransId="{5D45B8D2-DDFC-4C87-8BEF-AFC65F6E48B9}"/>
    <dgm:cxn modelId="{BA35A6AC-811C-42FF-A749-88FE8F53AF5A}" type="presOf" srcId="{E5D8BCDC-0CE8-4D1C-AD17-7D283A56FE4D}" destId="{5845FA66-AD8C-4300-9325-051622855E44}" srcOrd="0" destOrd="0" presId="urn:microsoft.com/office/officeart/2005/8/layout/process2"/>
    <dgm:cxn modelId="{299AF2CB-927C-4015-A216-332C44DA913B}" type="presOf" srcId="{5D45B8D2-DDFC-4C87-8BEF-AFC65F6E48B9}" destId="{E26C21FE-3D88-40EE-B306-12F0131063B7}" srcOrd="1" destOrd="0" presId="urn:microsoft.com/office/officeart/2005/8/layout/process2"/>
    <dgm:cxn modelId="{138E24D3-9A1A-4974-81CA-E95116C58173}" type="presOf" srcId="{5D45B8D2-DDFC-4C87-8BEF-AFC65F6E48B9}" destId="{FFCAEE63-435C-4B4E-81B8-5E0D529C5A68}" srcOrd="0" destOrd="0" presId="urn:microsoft.com/office/officeart/2005/8/layout/process2"/>
    <dgm:cxn modelId="{331EC0E6-5CDE-4908-B6B1-B0F3E3B0B90C}" type="presOf" srcId="{83ED36CD-15CD-47DC-905F-C21B058B3906}" destId="{081981D8-66F7-4A9C-B210-F7FB215F381D}" srcOrd="0" destOrd="0" presId="urn:microsoft.com/office/officeart/2005/8/layout/process2"/>
    <dgm:cxn modelId="{6B7F300E-5D1D-4347-92D5-F085A6C1E81C}" type="presParOf" srcId="{5845FA66-AD8C-4300-9325-051622855E44}" destId="{2059B763-0BCA-438E-82B5-E1159317548A}" srcOrd="0" destOrd="0" presId="urn:microsoft.com/office/officeart/2005/8/layout/process2"/>
    <dgm:cxn modelId="{25F7B328-905D-442F-95C6-49D569B8FB86}" type="presParOf" srcId="{5845FA66-AD8C-4300-9325-051622855E44}" destId="{FFCAEE63-435C-4B4E-81B8-5E0D529C5A68}" srcOrd="1" destOrd="0" presId="urn:microsoft.com/office/officeart/2005/8/layout/process2"/>
    <dgm:cxn modelId="{01A48F53-C938-4CEB-B12C-562D1200DE37}" type="presParOf" srcId="{FFCAEE63-435C-4B4E-81B8-5E0D529C5A68}" destId="{E26C21FE-3D88-40EE-B306-12F0131063B7}" srcOrd="0" destOrd="0" presId="urn:microsoft.com/office/officeart/2005/8/layout/process2"/>
    <dgm:cxn modelId="{367BE830-068C-4398-8BFE-245BC48475BC}" type="presParOf" srcId="{5845FA66-AD8C-4300-9325-051622855E44}" destId="{E832BC02-829D-44E3-8C96-51964E3209D4}" srcOrd="2" destOrd="0" presId="urn:microsoft.com/office/officeart/2005/8/layout/process2"/>
    <dgm:cxn modelId="{03DDDE7F-F30A-452E-86AE-9C057C2C32A3}" type="presParOf" srcId="{5845FA66-AD8C-4300-9325-051622855E44}" destId="{081981D8-66F7-4A9C-B210-F7FB215F381D}" srcOrd="3" destOrd="0" presId="urn:microsoft.com/office/officeart/2005/8/layout/process2"/>
    <dgm:cxn modelId="{09389CE4-A5F1-4D1E-AEAC-4698EC557228}" type="presParOf" srcId="{081981D8-66F7-4A9C-B210-F7FB215F381D}" destId="{07B0C990-46CF-4F9D-A275-6ACF4A3DBA88}" srcOrd="0" destOrd="0" presId="urn:microsoft.com/office/officeart/2005/8/layout/process2"/>
    <dgm:cxn modelId="{65C5288F-2011-4C90-A61E-C4F1706228F6}" type="presParOf" srcId="{5845FA66-AD8C-4300-9325-051622855E44}" destId="{038917C5-3452-4AD0-8F7B-31DDF97FDFA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D8BCDC-0CE8-4D1C-AD17-7D283A56FE4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2EEE2184-E56D-4C1F-8F2B-D065F9940BCF}">
      <dgm:prSet phldrT="[Text]" custT="1"/>
      <dgm:spPr/>
      <dgm:t>
        <a:bodyPr/>
        <a:lstStyle/>
        <a:p>
          <a:r>
            <a:rPr lang="en-GB" sz="2400" b="0" baseline="0" dirty="0"/>
            <a:t>Follow up with </a:t>
          </a:r>
          <a:r>
            <a:rPr lang="en-GB" sz="2400" b="0" baseline="0" dirty="0">
              <a:solidFill>
                <a:srgbClr val="004F6B"/>
              </a:solidFill>
            </a:rPr>
            <a:t>provider if no comments within 20-30 days</a:t>
          </a:r>
        </a:p>
      </dgm:t>
    </dgm:pt>
    <dgm:pt modelId="{D0198744-810F-45C5-8784-3BCF0FEB51E3}" type="parTrans" cxnId="{417158AC-78BE-4A3D-844D-665C16A2586E}">
      <dgm:prSet/>
      <dgm:spPr/>
      <dgm:t>
        <a:bodyPr/>
        <a:lstStyle/>
        <a:p>
          <a:endParaRPr lang="en-GB"/>
        </a:p>
      </dgm:t>
    </dgm:pt>
    <dgm:pt modelId="{5D45B8D2-DDFC-4C87-8BEF-AFC65F6E48B9}" type="sibTrans" cxnId="{417158AC-78BE-4A3D-844D-665C16A2586E}">
      <dgm:prSet/>
      <dgm:spPr/>
      <dgm:t>
        <a:bodyPr/>
        <a:lstStyle/>
        <a:p>
          <a:endParaRPr lang="en-GB"/>
        </a:p>
      </dgm:t>
    </dgm:pt>
    <dgm:pt modelId="{0300871E-2EED-4846-A5F5-9AC8B81B2AF1}">
      <dgm:prSet phldrT="[Text]" custT="1"/>
      <dgm:spPr/>
      <dgm:t>
        <a:bodyPr/>
        <a:lstStyle/>
        <a:p>
          <a:r>
            <a:rPr lang="en-GB" sz="2400" b="0" dirty="0">
              <a:solidFill>
                <a:srgbClr val="004F6B"/>
              </a:solidFill>
            </a:rPr>
            <a:t>Report changed to include providers comments and recommendations they have</a:t>
          </a:r>
          <a:r>
            <a:rPr lang="en-GB" sz="2000" b="0" dirty="0">
              <a:solidFill>
                <a:srgbClr val="004F6B"/>
              </a:solidFill>
            </a:rPr>
            <a:t> </a:t>
          </a:r>
          <a:r>
            <a:rPr lang="en-GB" sz="2400" b="0" dirty="0">
              <a:solidFill>
                <a:srgbClr val="004F6B"/>
              </a:solidFill>
            </a:rPr>
            <a:t>agreed to</a:t>
          </a:r>
          <a:endParaRPr lang="en-GB" sz="2800" b="0" dirty="0">
            <a:solidFill>
              <a:srgbClr val="004F6B"/>
            </a:solidFill>
          </a:endParaRPr>
        </a:p>
      </dgm:t>
    </dgm:pt>
    <dgm:pt modelId="{EBDF6627-D2E4-48CD-8BE1-47965FD35254}" type="parTrans" cxnId="{B4AFBE06-31D8-4C90-97DD-2A2796BCE4FA}">
      <dgm:prSet/>
      <dgm:spPr/>
      <dgm:t>
        <a:bodyPr/>
        <a:lstStyle/>
        <a:p>
          <a:endParaRPr lang="en-GB"/>
        </a:p>
      </dgm:t>
    </dgm:pt>
    <dgm:pt modelId="{83ED36CD-15CD-47DC-905F-C21B058B3906}" type="sibTrans" cxnId="{B4AFBE06-31D8-4C90-97DD-2A2796BCE4FA}">
      <dgm:prSet/>
      <dgm:spPr/>
      <dgm:t>
        <a:bodyPr/>
        <a:lstStyle/>
        <a:p>
          <a:endParaRPr lang="en-GB"/>
        </a:p>
      </dgm:t>
    </dgm:pt>
    <dgm:pt modelId="{4B29C93E-E386-4EF1-B313-65688650067E}">
      <dgm:prSet phldrT="[Text]" custT="1"/>
      <dgm:spPr/>
      <dgm:t>
        <a:bodyPr/>
        <a:lstStyle/>
        <a:p>
          <a:r>
            <a:rPr lang="en-GB" sz="2400" b="0" dirty="0">
              <a:solidFill>
                <a:srgbClr val="004F6B"/>
              </a:solidFill>
            </a:rPr>
            <a:t>Final report shared with provider within 10 working days of receiving their comments</a:t>
          </a:r>
        </a:p>
      </dgm:t>
    </dgm:pt>
    <dgm:pt modelId="{B3C855E9-D9A1-4FAC-9898-8E0016B9C5F5}" type="parTrans" cxnId="{BECF3A4F-E725-4388-8BB5-C5B8D8463415}">
      <dgm:prSet/>
      <dgm:spPr/>
      <dgm:t>
        <a:bodyPr/>
        <a:lstStyle/>
        <a:p>
          <a:endParaRPr lang="en-GB"/>
        </a:p>
      </dgm:t>
    </dgm:pt>
    <dgm:pt modelId="{2DE64AC2-E2B2-474F-8E42-24E75089583C}" type="sibTrans" cxnId="{BECF3A4F-E725-4388-8BB5-C5B8D8463415}">
      <dgm:prSet/>
      <dgm:spPr/>
      <dgm:t>
        <a:bodyPr/>
        <a:lstStyle/>
        <a:p>
          <a:endParaRPr lang="en-GB"/>
        </a:p>
      </dgm:t>
    </dgm:pt>
    <dgm:pt modelId="{5845FA66-AD8C-4300-9325-051622855E44}" type="pres">
      <dgm:prSet presAssocID="{E5D8BCDC-0CE8-4D1C-AD17-7D283A56FE4D}" presName="linearFlow" presStyleCnt="0">
        <dgm:presLayoutVars>
          <dgm:resizeHandles val="exact"/>
        </dgm:presLayoutVars>
      </dgm:prSet>
      <dgm:spPr/>
    </dgm:pt>
    <dgm:pt modelId="{2059B763-0BCA-438E-82B5-E1159317548A}" type="pres">
      <dgm:prSet presAssocID="{2EEE2184-E56D-4C1F-8F2B-D065F9940BCF}" presName="node" presStyleLbl="node1" presStyleIdx="0" presStyleCnt="3" custScaleX="353335" custLinFactY="-81236" custLinFactNeighborX="-1993" custLinFactNeighborY="-100000">
        <dgm:presLayoutVars>
          <dgm:bulletEnabled val="1"/>
        </dgm:presLayoutVars>
      </dgm:prSet>
      <dgm:spPr/>
    </dgm:pt>
    <dgm:pt modelId="{FFCAEE63-435C-4B4E-81B8-5E0D529C5A68}" type="pres">
      <dgm:prSet presAssocID="{5D45B8D2-DDFC-4C87-8BEF-AFC65F6E48B9}" presName="sibTrans" presStyleLbl="sibTrans2D1" presStyleIdx="0" presStyleCnt="2"/>
      <dgm:spPr/>
    </dgm:pt>
    <dgm:pt modelId="{E26C21FE-3D88-40EE-B306-12F0131063B7}" type="pres">
      <dgm:prSet presAssocID="{5D45B8D2-DDFC-4C87-8BEF-AFC65F6E48B9}" presName="connectorText" presStyleLbl="sibTrans2D1" presStyleIdx="0" presStyleCnt="2"/>
      <dgm:spPr/>
    </dgm:pt>
    <dgm:pt modelId="{E832BC02-829D-44E3-8C96-51964E3209D4}" type="pres">
      <dgm:prSet presAssocID="{0300871E-2EED-4846-A5F5-9AC8B81B2AF1}" presName="node" presStyleLbl="node1" presStyleIdx="1" presStyleCnt="3" custScaleX="353335" custScaleY="153054">
        <dgm:presLayoutVars>
          <dgm:bulletEnabled val="1"/>
        </dgm:presLayoutVars>
      </dgm:prSet>
      <dgm:spPr/>
    </dgm:pt>
    <dgm:pt modelId="{081981D8-66F7-4A9C-B210-F7FB215F381D}" type="pres">
      <dgm:prSet presAssocID="{83ED36CD-15CD-47DC-905F-C21B058B3906}" presName="sibTrans" presStyleLbl="sibTrans2D1" presStyleIdx="1" presStyleCnt="2"/>
      <dgm:spPr/>
    </dgm:pt>
    <dgm:pt modelId="{07B0C990-46CF-4F9D-A275-6ACF4A3DBA88}" type="pres">
      <dgm:prSet presAssocID="{83ED36CD-15CD-47DC-905F-C21B058B3906}" presName="connectorText" presStyleLbl="sibTrans2D1" presStyleIdx="1" presStyleCnt="2"/>
      <dgm:spPr/>
    </dgm:pt>
    <dgm:pt modelId="{038917C5-3452-4AD0-8F7B-31DDF97FDFA7}" type="pres">
      <dgm:prSet presAssocID="{4B29C93E-E386-4EF1-B313-65688650067E}" presName="node" presStyleLbl="node1" presStyleIdx="2" presStyleCnt="3" custScaleX="353335" custScaleY="133917">
        <dgm:presLayoutVars>
          <dgm:bulletEnabled val="1"/>
        </dgm:presLayoutVars>
      </dgm:prSet>
      <dgm:spPr/>
    </dgm:pt>
  </dgm:ptLst>
  <dgm:cxnLst>
    <dgm:cxn modelId="{B4AFBE06-31D8-4C90-97DD-2A2796BCE4FA}" srcId="{E5D8BCDC-0CE8-4D1C-AD17-7D283A56FE4D}" destId="{0300871E-2EED-4846-A5F5-9AC8B81B2AF1}" srcOrd="1" destOrd="0" parTransId="{EBDF6627-D2E4-48CD-8BE1-47965FD35254}" sibTransId="{83ED36CD-15CD-47DC-905F-C21B058B3906}"/>
    <dgm:cxn modelId="{F401D222-26B4-4309-9933-FEBB40F2754F}" type="presOf" srcId="{5D45B8D2-DDFC-4C87-8BEF-AFC65F6E48B9}" destId="{FFCAEE63-435C-4B4E-81B8-5E0D529C5A68}" srcOrd="0" destOrd="0" presId="urn:microsoft.com/office/officeart/2005/8/layout/process2"/>
    <dgm:cxn modelId="{BAF83D36-661E-4196-B9FA-544B91C1B47C}" type="presOf" srcId="{4B29C93E-E386-4EF1-B313-65688650067E}" destId="{038917C5-3452-4AD0-8F7B-31DDF97FDFA7}" srcOrd="0" destOrd="0" presId="urn:microsoft.com/office/officeart/2005/8/layout/process2"/>
    <dgm:cxn modelId="{D5223B48-A838-4A85-955E-9F1F5577CEAC}" type="presOf" srcId="{83ED36CD-15CD-47DC-905F-C21B058B3906}" destId="{081981D8-66F7-4A9C-B210-F7FB215F381D}" srcOrd="0" destOrd="0" presId="urn:microsoft.com/office/officeart/2005/8/layout/process2"/>
    <dgm:cxn modelId="{19E58968-C95F-429B-A4BB-6E66F07F71B2}" type="presOf" srcId="{E5D8BCDC-0CE8-4D1C-AD17-7D283A56FE4D}" destId="{5845FA66-AD8C-4300-9325-051622855E44}" srcOrd="0" destOrd="0" presId="urn:microsoft.com/office/officeart/2005/8/layout/process2"/>
    <dgm:cxn modelId="{BECF3A4F-E725-4388-8BB5-C5B8D8463415}" srcId="{E5D8BCDC-0CE8-4D1C-AD17-7D283A56FE4D}" destId="{4B29C93E-E386-4EF1-B313-65688650067E}" srcOrd="2" destOrd="0" parTransId="{B3C855E9-D9A1-4FAC-9898-8E0016B9C5F5}" sibTransId="{2DE64AC2-E2B2-474F-8E42-24E75089583C}"/>
    <dgm:cxn modelId="{46F2A852-748C-4FE0-B5C5-6EC0D4C41DCC}" type="presOf" srcId="{2EEE2184-E56D-4C1F-8F2B-D065F9940BCF}" destId="{2059B763-0BCA-438E-82B5-E1159317548A}" srcOrd="0" destOrd="0" presId="urn:microsoft.com/office/officeart/2005/8/layout/process2"/>
    <dgm:cxn modelId="{7A05F07C-2EB7-4109-9455-1309FB8C3383}" type="presOf" srcId="{5D45B8D2-DDFC-4C87-8BEF-AFC65F6E48B9}" destId="{E26C21FE-3D88-40EE-B306-12F0131063B7}" srcOrd="1" destOrd="0" presId="urn:microsoft.com/office/officeart/2005/8/layout/process2"/>
    <dgm:cxn modelId="{F58CDE7E-C5D5-41FA-AF96-50EB7E4ECF4C}" type="presOf" srcId="{0300871E-2EED-4846-A5F5-9AC8B81B2AF1}" destId="{E832BC02-829D-44E3-8C96-51964E3209D4}" srcOrd="0" destOrd="0" presId="urn:microsoft.com/office/officeart/2005/8/layout/process2"/>
    <dgm:cxn modelId="{417158AC-78BE-4A3D-844D-665C16A2586E}" srcId="{E5D8BCDC-0CE8-4D1C-AD17-7D283A56FE4D}" destId="{2EEE2184-E56D-4C1F-8F2B-D065F9940BCF}" srcOrd="0" destOrd="0" parTransId="{D0198744-810F-45C5-8784-3BCF0FEB51E3}" sibTransId="{5D45B8D2-DDFC-4C87-8BEF-AFC65F6E48B9}"/>
    <dgm:cxn modelId="{D90088EB-E23B-44E3-BE85-55197A61654E}" type="presOf" srcId="{83ED36CD-15CD-47DC-905F-C21B058B3906}" destId="{07B0C990-46CF-4F9D-A275-6ACF4A3DBA88}" srcOrd="1" destOrd="0" presId="urn:microsoft.com/office/officeart/2005/8/layout/process2"/>
    <dgm:cxn modelId="{3A91B362-AA8D-4E2D-8C31-8807FFE73DF7}" type="presParOf" srcId="{5845FA66-AD8C-4300-9325-051622855E44}" destId="{2059B763-0BCA-438E-82B5-E1159317548A}" srcOrd="0" destOrd="0" presId="urn:microsoft.com/office/officeart/2005/8/layout/process2"/>
    <dgm:cxn modelId="{017D0964-99A8-455F-A25D-C59AD8B462C4}" type="presParOf" srcId="{5845FA66-AD8C-4300-9325-051622855E44}" destId="{FFCAEE63-435C-4B4E-81B8-5E0D529C5A68}" srcOrd="1" destOrd="0" presId="urn:microsoft.com/office/officeart/2005/8/layout/process2"/>
    <dgm:cxn modelId="{4287F838-4216-48DA-A003-3B5564BCF1DB}" type="presParOf" srcId="{FFCAEE63-435C-4B4E-81B8-5E0D529C5A68}" destId="{E26C21FE-3D88-40EE-B306-12F0131063B7}" srcOrd="0" destOrd="0" presId="urn:microsoft.com/office/officeart/2005/8/layout/process2"/>
    <dgm:cxn modelId="{4C511A39-F5CF-4586-946C-CD673398EED1}" type="presParOf" srcId="{5845FA66-AD8C-4300-9325-051622855E44}" destId="{E832BC02-829D-44E3-8C96-51964E3209D4}" srcOrd="2" destOrd="0" presId="urn:microsoft.com/office/officeart/2005/8/layout/process2"/>
    <dgm:cxn modelId="{594AAABA-F9E1-4646-BF9C-0E660FBBCE16}" type="presParOf" srcId="{5845FA66-AD8C-4300-9325-051622855E44}" destId="{081981D8-66F7-4A9C-B210-F7FB215F381D}" srcOrd="3" destOrd="0" presId="urn:microsoft.com/office/officeart/2005/8/layout/process2"/>
    <dgm:cxn modelId="{6E6C6995-1822-4AAB-8145-958C7B66364E}" type="presParOf" srcId="{081981D8-66F7-4A9C-B210-F7FB215F381D}" destId="{07B0C990-46CF-4F9D-A275-6ACF4A3DBA88}" srcOrd="0" destOrd="0" presId="urn:microsoft.com/office/officeart/2005/8/layout/process2"/>
    <dgm:cxn modelId="{43453334-D13C-4583-ADD9-0B6861B20FC6}" type="presParOf" srcId="{5845FA66-AD8C-4300-9325-051622855E44}" destId="{038917C5-3452-4AD0-8F7B-31DDF97FDFA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D8BCDC-0CE8-4D1C-AD17-7D283A56FE4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2EEE2184-E56D-4C1F-8F2B-D065F9940BCF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Final report shared with everybody involved</a:t>
          </a:r>
        </a:p>
      </dgm:t>
    </dgm:pt>
    <dgm:pt modelId="{D0198744-810F-45C5-8784-3BCF0FEB51E3}" type="parTrans" cxnId="{417158AC-78BE-4A3D-844D-665C16A2586E}">
      <dgm:prSet/>
      <dgm:spPr/>
      <dgm:t>
        <a:bodyPr/>
        <a:lstStyle/>
        <a:p>
          <a:endParaRPr lang="en-GB"/>
        </a:p>
      </dgm:t>
    </dgm:pt>
    <dgm:pt modelId="{5D45B8D2-DDFC-4C87-8BEF-AFC65F6E48B9}" type="sibTrans" cxnId="{417158AC-78BE-4A3D-844D-665C16A2586E}">
      <dgm:prSet/>
      <dgm:spPr/>
      <dgm:t>
        <a:bodyPr/>
        <a:lstStyle/>
        <a:p>
          <a:endParaRPr lang="en-GB"/>
        </a:p>
      </dgm:t>
    </dgm:pt>
    <dgm:pt modelId="{0300871E-2EED-4846-A5F5-9AC8B81B2AF1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Report published on our website</a:t>
          </a:r>
        </a:p>
      </dgm:t>
    </dgm:pt>
    <dgm:pt modelId="{EBDF6627-D2E4-48CD-8BE1-47965FD35254}" type="parTrans" cxnId="{B4AFBE06-31D8-4C90-97DD-2A2796BCE4FA}">
      <dgm:prSet/>
      <dgm:spPr/>
      <dgm:t>
        <a:bodyPr/>
        <a:lstStyle/>
        <a:p>
          <a:endParaRPr lang="en-GB"/>
        </a:p>
      </dgm:t>
    </dgm:pt>
    <dgm:pt modelId="{83ED36CD-15CD-47DC-905F-C21B058B3906}" type="sibTrans" cxnId="{B4AFBE06-31D8-4C90-97DD-2A2796BCE4FA}">
      <dgm:prSet/>
      <dgm:spPr/>
      <dgm:t>
        <a:bodyPr/>
        <a:lstStyle/>
        <a:p>
          <a:endParaRPr lang="en-GB"/>
        </a:p>
      </dgm:t>
    </dgm:pt>
    <dgm:pt modelId="{4B29C93E-E386-4EF1-B313-65688650067E}">
      <dgm:prSet phldrT="[Text]" custT="1"/>
      <dgm:spPr/>
      <dgm:t>
        <a:bodyPr/>
        <a:lstStyle/>
        <a:p>
          <a:r>
            <a:rPr lang="en-GB" sz="2800" b="0" dirty="0">
              <a:solidFill>
                <a:srgbClr val="004F6B"/>
              </a:solidFill>
            </a:rPr>
            <a:t>Visit closed</a:t>
          </a:r>
        </a:p>
      </dgm:t>
    </dgm:pt>
    <dgm:pt modelId="{B3C855E9-D9A1-4FAC-9898-8E0016B9C5F5}" type="parTrans" cxnId="{BECF3A4F-E725-4388-8BB5-C5B8D8463415}">
      <dgm:prSet/>
      <dgm:spPr/>
      <dgm:t>
        <a:bodyPr/>
        <a:lstStyle/>
        <a:p>
          <a:endParaRPr lang="en-GB"/>
        </a:p>
      </dgm:t>
    </dgm:pt>
    <dgm:pt modelId="{2DE64AC2-E2B2-474F-8E42-24E75089583C}" type="sibTrans" cxnId="{BECF3A4F-E725-4388-8BB5-C5B8D8463415}">
      <dgm:prSet/>
      <dgm:spPr/>
      <dgm:t>
        <a:bodyPr/>
        <a:lstStyle/>
        <a:p>
          <a:endParaRPr lang="en-GB"/>
        </a:p>
      </dgm:t>
    </dgm:pt>
    <dgm:pt modelId="{5845FA66-AD8C-4300-9325-051622855E44}" type="pres">
      <dgm:prSet presAssocID="{E5D8BCDC-0CE8-4D1C-AD17-7D283A56FE4D}" presName="linearFlow" presStyleCnt="0">
        <dgm:presLayoutVars>
          <dgm:resizeHandles val="exact"/>
        </dgm:presLayoutVars>
      </dgm:prSet>
      <dgm:spPr/>
    </dgm:pt>
    <dgm:pt modelId="{2059B763-0BCA-438E-82B5-E1159317548A}" type="pres">
      <dgm:prSet presAssocID="{2EEE2184-E56D-4C1F-8F2B-D065F9940BCF}" presName="node" presStyleLbl="node1" presStyleIdx="0" presStyleCnt="3" custScaleX="353335" custLinFactY="-81236" custLinFactNeighborX="-1993" custLinFactNeighborY="-100000">
        <dgm:presLayoutVars>
          <dgm:bulletEnabled val="1"/>
        </dgm:presLayoutVars>
      </dgm:prSet>
      <dgm:spPr/>
    </dgm:pt>
    <dgm:pt modelId="{FFCAEE63-435C-4B4E-81B8-5E0D529C5A68}" type="pres">
      <dgm:prSet presAssocID="{5D45B8D2-DDFC-4C87-8BEF-AFC65F6E48B9}" presName="sibTrans" presStyleLbl="sibTrans2D1" presStyleIdx="0" presStyleCnt="2"/>
      <dgm:spPr/>
    </dgm:pt>
    <dgm:pt modelId="{E26C21FE-3D88-40EE-B306-12F0131063B7}" type="pres">
      <dgm:prSet presAssocID="{5D45B8D2-DDFC-4C87-8BEF-AFC65F6E48B9}" presName="connectorText" presStyleLbl="sibTrans2D1" presStyleIdx="0" presStyleCnt="2"/>
      <dgm:spPr/>
    </dgm:pt>
    <dgm:pt modelId="{E832BC02-829D-44E3-8C96-51964E3209D4}" type="pres">
      <dgm:prSet presAssocID="{0300871E-2EED-4846-A5F5-9AC8B81B2AF1}" presName="node" presStyleLbl="node1" presStyleIdx="1" presStyleCnt="3" custScaleX="353335" custLinFactNeighborX="-3272" custLinFactNeighborY="5370">
        <dgm:presLayoutVars>
          <dgm:bulletEnabled val="1"/>
        </dgm:presLayoutVars>
      </dgm:prSet>
      <dgm:spPr/>
    </dgm:pt>
    <dgm:pt modelId="{081981D8-66F7-4A9C-B210-F7FB215F381D}" type="pres">
      <dgm:prSet presAssocID="{83ED36CD-15CD-47DC-905F-C21B058B3906}" presName="sibTrans" presStyleLbl="sibTrans2D1" presStyleIdx="1" presStyleCnt="2"/>
      <dgm:spPr/>
    </dgm:pt>
    <dgm:pt modelId="{07B0C990-46CF-4F9D-A275-6ACF4A3DBA88}" type="pres">
      <dgm:prSet presAssocID="{83ED36CD-15CD-47DC-905F-C21B058B3906}" presName="connectorText" presStyleLbl="sibTrans2D1" presStyleIdx="1" presStyleCnt="2"/>
      <dgm:spPr/>
    </dgm:pt>
    <dgm:pt modelId="{038917C5-3452-4AD0-8F7B-31DDF97FDFA7}" type="pres">
      <dgm:prSet presAssocID="{4B29C93E-E386-4EF1-B313-65688650067E}" presName="node" presStyleLbl="node1" presStyleIdx="2" presStyleCnt="3" custScaleX="353335">
        <dgm:presLayoutVars>
          <dgm:bulletEnabled val="1"/>
        </dgm:presLayoutVars>
      </dgm:prSet>
      <dgm:spPr/>
    </dgm:pt>
  </dgm:ptLst>
  <dgm:cxnLst>
    <dgm:cxn modelId="{09076206-4D46-4FC3-A607-7BC23BDE61F3}" type="presOf" srcId="{4B29C93E-E386-4EF1-B313-65688650067E}" destId="{038917C5-3452-4AD0-8F7B-31DDF97FDFA7}" srcOrd="0" destOrd="0" presId="urn:microsoft.com/office/officeart/2005/8/layout/process2"/>
    <dgm:cxn modelId="{97E54406-4D61-4A86-92CF-8BCCA0B4A5AE}" type="presOf" srcId="{83ED36CD-15CD-47DC-905F-C21B058B3906}" destId="{081981D8-66F7-4A9C-B210-F7FB215F381D}" srcOrd="0" destOrd="0" presId="urn:microsoft.com/office/officeart/2005/8/layout/process2"/>
    <dgm:cxn modelId="{B4AFBE06-31D8-4C90-97DD-2A2796BCE4FA}" srcId="{E5D8BCDC-0CE8-4D1C-AD17-7D283A56FE4D}" destId="{0300871E-2EED-4846-A5F5-9AC8B81B2AF1}" srcOrd="1" destOrd="0" parTransId="{EBDF6627-D2E4-48CD-8BE1-47965FD35254}" sibTransId="{83ED36CD-15CD-47DC-905F-C21B058B3906}"/>
    <dgm:cxn modelId="{3ABB0B21-7AC4-4C3E-BCF4-5583AE99214A}" type="presOf" srcId="{5D45B8D2-DDFC-4C87-8BEF-AFC65F6E48B9}" destId="{E26C21FE-3D88-40EE-B306-12F0131063B7}" srcOrd="1" destOrd="0" presId="urn:microsoft.com/office/officeart/2005/8/layout/process2"/>
    <dgm:cxn modelId="{4BF00522-85C9-4881-B87B-42191D3E0892}" type="presOf" srcId="{5D45B8D2-DDFC-4C87-8BEF-AFC65F6E48B9}" destId="{FFCAEE63-435C-4B4E-81B8-5E0D529C5A68}" srcOrd="0" destOrd="0" presId="urn:microsoft.com/office/officeart/2005/8/layout/process2"/>
    <dgm:cxn modelId="{1B750B2D-41B0-4891-9C0E-C3C5551B05B7}" type="presOf" srcId="{83ED36CD-15CD-47DC-905F-C21B058B3906}" destId="{07B0C990-46CF-4F9D-A275-6ACF4A3DBA88}" srcOrd="1" destOrd="0" presId="urn:microsoft.com/office/officeart/2005/8/layout/process2"/>
    <dgm:cxn modelId="{15C6554D-1B8A-461C-B4DD-8B9260A4648C}" type="presOf" srcId="{E5D8BCDC-0CE8-4D1C-AD17-7D283A56FE4D}" destId="{5845FA66-AD8C-4300-9325-051622855E44}" srcOrd="0" destOrd="0" presId="urn:microsoft.com/office/officeart/2005/8/layout/process2"/>
    <dgm:cxn modelId="{BECF3A4F-E725-4388-8BB5-C5B8D8463415}" srcId="{E5D8BCDC-0CE8-4D1C-AD17-7D283A56FE4D}" destId="{4B29C93E-E386-4EF1-B313-65688650067E}" srcOrd="2" destOrd="0" parTransId="{B3C855E9-D9A1-4FAC-9898-8E0016B9C5F5}" sibTransId="{2DE64AC2-E2B2-474F-8E42-24E75089583C}"/>
    <dgm:cxn modelId="{85E652A8-33CC-42E3-94B7-3106C413D60D}" type="presOf" srcId="{2EEE2184-E56D-4C1F-8F2B-D065F9940BCF}" destId="{2059B763-0BCA-438E-82B5-E1159317548A}" srcOrd="0" destOrd="0" presId="urn:microsoft.com/office/officeart/2005/8/layout/process2"/>
    <dgm:cxn modelId="{417158AC-78BE-4A3D-844D-665C16A2586E}" srcId="{E5D8BCDC-0CE8-4D1C-AD17-7D283A56FE4D}" destId="{2EEE2184-E56D-4C1F-8F2B-D065F9940BCF}" srcOrd="0" destOrd="0" parTransId="{D0198744-810F-45C5-8784-3BCF0FEB51E3}" sibTransId="{5D45B8D2-DDFC-4C87-8BEF-AFC65F6E48B9}"/>
    <dgm:cxn modelId="{8F1E70DA-2841-4E1B-A1B0-A4DA78C495F3}" type="presOf" srcId="{0300871E-2EED-4846-A5F5-9AC8B81B2AF1}" destId="{E832BC02-829D-44E3-8C96-51964E3209D4}" srcOrd="0" destOrd="0" presId="urn:microsoft.com/office/officeart/2005/8/layout/process2"/>
    <dgm:cxn modelId="{B434E7A1-25D7-4B2B-9EA6-DB1EEF90FE0A}" type="presParOf" srcId="{5845FA66-AD8C-4300-9325-051622855E44}" destId="{2059B763-0BCA-438E-82B5-E1159317548A}" srcOrd="0" destOrd="0" presId="urn:microsoft.com/office/officeart/2005/8/layout/process2"/>
    <dgm:cxn modelId="{5CE9AEA2-240C-4651-A0E9-9660E853E4F4}" type="presParOf" srcId="{5845FA66-AD8C-4300-9325-051622855E44}" destId="{FFCAEE63-435C-4B4E-81B8-5E0D529C5A68}" srcOrd="1" destOrd="0" presId="urn:microsoft.com/office/officeart/2005/8/layout/process2"/>
    <dgm:cxn modelId="{3422DCB7-1345-4441-82B6-D47C90EA8F70}" type="presParOf" srcId="{FFCAEE63-435C-4B4E-81B8-5E0D529C5A68}" destId="{E26C21FE-3D88-40EE-B306-12F0131063B7}" srcOrd="0" destOrd="0" presId="urn:microsoft.com/office/officeart/2005/8/layout/process2"/>
    <dgm:cxn modelId="{8EE118C5-11C1-4C8A-B5AF-6CE191387C09}" type="presParOf" srcId="{5845FA66-AD8C-4300-9325-051622855E44}" destId="{E832BC02-829D-44E3-8C96-51964E3209D4}" srcOrd="2" destOrd="0" presId="urn:microsoft.com/office/officeart/2005/8/layout/process2"/>
    <dgm:cxn modelId="{AEE3D28F-19EB-4371-A6A1-A4058BB455AE}" type="presParOf" srcId="{5845FA66-AD8C-4300-9325-051622855E44}" destId="{081981D8-66F7-4A9C-B210-F7FB215F381D}" srcOrd="3" destOrd="0" presId="urn:microsoft.com/office/officeart/2005/8/layout/process2"/>
    <dgm:cxn modelId="{65201051-2811-4826-B80C-121E71812C97}" type="presParOf" srcId="{081981D8-66F7-4A9C-B210-F7FB215F381D}" destId="{07B0C990-46CF-4F9D-A275-6ACF4A3DBA88}" srcOrd="0" destOrd="0" presId="urn:microsoft.com/office/officeart/2005/8/layout/process2"/>
    <dgm:cxn modelId="{416028FE-028B-4779-BB57-2A493211A2A2}" type="presParOf" srcId="{5845FA66-AD8C-4300-9325-051622855E44}" destId="{038917C5-3452-4AD0-8F7B-31DDF97FDFA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D8BCDC-0CE8-4D1C-AD17-7D283A56FE4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2EEE2184-E56D-4C1F-8F2B-D065F9940BCF}">
      <dgm:prSet phldrT="[Text]" custT="1"/>
      <dgm:spPr/>
      <dgm:t>
        <a:bodyPr/>
        <a:lstStyle/>
        <a:p>
          <a:r>
            <a:rPr lang="en-GB" sz="2800" b="0"/>
            <a:t>Visit details logged with local Healthwatch and sent to Healthwatch England</a:t>
          </a:r>
        </a:p>
      </dgm:t>
    </dgm:pt>
    <dgm:pt modelId="{D0198744-810F-45C5-8784-3BCF0FEB51E3}" type="parTrans" cxnId="{417158AC-78BE-4A3D-844D-665C16A2586E}">
      <dgm:prSet/>
      <dgm:spPr/>
      <dgm:t>
        <a:bodyPr/>
        <a:lstStyle/>
        <a:p>
          <a:endParaRPr lang="en-GB"/>
        </a:p>
      </dgm:t>
    </dgm:pt>
    <dgm:pt modelId="{5D45B8D2-DDFC-4C87-8BEF-AFC65F6E48B9}" type="sibTrans" cxnId="{417158AC-78BE-4A3D-844D-665C16A2586E}">
      <dgm:prSet/>
      <dgm:spPr/>
      <dgm:t>
        <a:bodyPr/>
        <a:lstStyle/>
        <a:p>
          <a:endParaRPr lang="en-GB"/>
        </a:p>
      </dgm:t>
    </dgm:pt>
    <dgm:pt modelId="{0300871E-2EED-4846-A5F5-9AC8B81B2AF1}">
      <dgm:prSet phldrT="[Text]" custT="1"/>
      <dgm:spPr/>
      <dgm:t>
        <a:bodyPr/>
        <a:lstStyle/>
        <a:p>
          <a:r>
            <a:rPr lang="en-GB" sz="2800" b="0"/>
            <a:t>Visit reviewed &amp; evaluated</a:t>
          </a:r>
        </a:p>
      </dgm:t>
    </dgm:pt>
    <dgm:pt modelId="{EBDF6627-D2E4-48CD-8BE1-47965FD35254}" type="parTrans" cxnId="{B4AFBE06-31D8-4C90-97DD-2A2796BCE4FA}">
      <dgm:prSet/>
      <dgm:spPr/>
      <dgm:t>
        <a:bodyPr/>
        <a:lstStyle/>
        <a:p>
          <a:endParaRPr lang="en-GB"/>
        </a:p>
      </dgm:t>
    </dgm:pt>
    <dgm:pt modelId="{83ED36CD-15CD-47DC-905F-C21B058B3906}" type="sibTrans" cxnId="{B4AFBE06-31D8-4C90-97DD-2A2796BCE4FA}">
      <dgm:prSet/>
      <dgm:spPr/>
      <dgm:t>
        <a:bodyPr/>
        <a:lstStyle/>
        <a:p>
          <a:endParaRPr lang="en-GB"/>
        </a:p>
      </dgm:t>
    </dgm:pt>
    <dgm:pt modelId="{4B29C93E-E386-4EF1-B313-65688650067E}">
      <dgm:prSet phldrT="[Text]" custT="1"/>
      <dgm:spPr/>
      <dgm:t>
        <a:bodyPr/>
        <a:lstStyle/>
        <a:p>
          <a:r>
            <a:rPr lang="en-GB" sz="2800" b="0"/>
            <a:t>Follow up with provider if needed</a:t>
          </a:r>
        </a:p>
      </dgm:t>
    </dgm:pt>
    <dgm:pt modelId="{B3C855E9-D9A1-4FAC-9898-8E0016B9C5F5}" type="parTrans" cxnId="{BECF3A4F-E725-4388-8BB5-C5B8D8463415}">
      <dgm:prSet/>
      <dgm:spPr/>
      <dgm:t>
        <a:bodyPr/>
        <a:lstStyle/>
        <a:p>
          <a:endParaRPr lang="en-GB"/>
        </a:p>
      </dgm:t>
    </dgm:pt>
    <dgm:pt modelId="{2DE64AC2-E2B2-474F-8E42-24E75089583C}" type="sibTrans" cxnId="{BECF3A4F-E725-4388-8BB5-C5B8D8463415}">
      <dgm:prSet/>
      <dgm:spPr/>
      <dgm:t>
        <a:bodyPr/>
        <a:lstStyle/>
        <a:p>
          <a:endParaRPr lang="en-GB"/>
        </a:p>
      </dgm:t>
    </dgm:pt>
    <dgm:pt modelId="{5845FA66-AD8C-4300-9325-051622855E44}" type="pres">
      <dgm:prSet presAssocID="{E5D8BCDC-0CE8-4D1C-AD17-7D283A56FE4D}" presName="linearFlow" presStyleCnt="0">
        <dgm:presLayoutVars>
          <dgm:resizeHandles val="exact"/>
        </dgm:presLayoutVars>
      </dgm:prSet>
      <dgm:spPr/>
    </dgm:pt>
    <dgm:pt modelId="{2059B763-0BCA-438E-82B5-E1159317548A}" type="pres">
      <dgm:prSet presAssocID="{2EEE2184-E56D-4C1F-8F2B-D065F9940BCF}" presName="node" presStyleLbl="node1" presStyleIdx="0" presStyleCnt="3" custScaleX="353335" custScaleY="164021" custLinFactY="-81236" custLinFactNeighborX="-1993" custLinFactNeighborY="-100000">
        <dgm:presLayoutVars>
          <dgm:bulletEnabled val="1"/>
        </dgm:presLayoutVars>
      </dgm:prSet>
      <dgm:spPr/>
    </dgm:pt>
    <dgm:pt modelId="{FFCAEE63-435C-4B4E-81B8-5E0D529C5A68}" type="pres">
      <dgm:prSet presAssocID="{5D45B8D2-DDFC-4C87-8BEF-AFC65F6E48B9}" presName="sibTrans" presStyleLbl="sibTrans2D1" presStyleIdx="0" presStyleCnt="2"/>
      <dgm:spPr/>
    </dgm:pt>
    <dgm:pt modelId="{E26C21FE-3D88-40EE-B306-12F0131063B7}" type="pres">
      <dgm:prSet presAssocID="{5D45B8D2-DDFC-4C87-8BEF-AFC65F6E48B9}" presName="connectorText" presStyleLbl="sibTrans2D1" presStyleIdx="0" presStyleCnt="2"/>
      <dgm:spPr/>
    </dgm:pt>
    <dgm:pt modelId="{E832BC02-829D-44E3-8C96-51964E3209D4}" type="pres">
      <dgm:prSet presAssocID="{0300871E-2EED-4846-A5F5-9AC8B81B2AF1}" presName="node" presStyleLbl="node1" presStyleIdx="1" presStyleCnt="3" custScaleX="353335" custLinFactNeighborX="-3272" custLinFactNeighborY="5370">
        <dgm:presLayoutVars>
          <dgm:bulletEnabled val="1"/>
        </dgm:presLayoutVars>
      </dgm:prSet>
      <dgm:spPr/>
    </dgm:pt>
    <dgm:pt modelId="{081981D8-66F7-4A9C-B210-F7FB215F381D}" type="pres">
      <dgm:prSet presAssocID="{83ED36CD-15CD-47DC-905F-C21B058B3906}" presName="sibTrans" presStyleLbl="sibTrans2D1" presStyleIdx="1" presStyleCnt="2"/>
      <dgm:spPr/>
    </dgm:pt>
    <dgm:pt modelId="{07B0C990-46CF-4F9D-A275-6ACF4A3DBA88}" type="pres">
      <dgm:prSet presAssocID="{83ED36CD-15CD-47DC-905F-C21B058B3906}" presName="connectorText" presStyleLbl="sibTrans2D1" presStyleIdx="1" presStyleCnt="2"/>
      <dgm:spPr/>
    </dgm:pt>
    <dgm:pt modelId="{038917C5-3452-4AD0-8F7B-31DDF97FDFA7}" type="pres">
      <dgm:prSet presAssocID="{4B29C93E-E386-4EF1-B313-65688650067E}" presName="node" presStyleLbl="node1" presStyleIdx="2" presStyleCnt="3" custScaleX="353335">
        <dgm:presLayoutVars>
          <dgm:bulletEnabled val="1"/>
        </dgm:presLayoutVars>
      </dgm:prSet>
      <dgm:spPr/>
    </dgm:pt>
  </dgm:ptLst>
  <dgm:cxnLst>
    <dgm:cxn modelId="{B4AFBE06-31D8-4C90-97DD-2A2796BCE4FA}" srcId="{E5D8BCDC-0CE8-4D1C-AD17-7D283A56FE4D}" destId="{0300871E-2EED-4846-A5F5-9AC8B81B2AF1}" srcOrd="1" destOrd="0" parTransId="{EBDF6627-D2E4-48CD-8BE1-47965FD35254}" sibTransId="{83ED36CD-15CD-47DC-905F-C21B058B3906}"/>
    <dgm:cxn modelId="{1643DE16-47E5-492B-99CB-8548ECF9AA1E}" type="presOf" srcId="{83ED36CD-15CD-47DC-905F-C21B058B3906}" destId="{081981D8-66F7-4A9C-B210-F7FB215F381D}" srcOrd="0" destOrd="0" presId="urn:microsoft.com/office/officeart/2005/8/layout/process2"/>
    <dgm:cxn modelId="{8F54482C-26FA-4D4D-BAAE-40BE0A7D4177}" type="presOf" srcId="{4B29C93E-E386-4EF1-B313-65688650067E}" destId="{038917C5-3452-4AD0-8F7B-31DDF97FDFA7}" srcOrd="0" destOrd="0" presId="urn:microsoft.com/office/officeart/2005/8/layout/process2"/>
    <dgm:cxn modelId="{00FC832E-820B-45AD-90DD-81F7F8961694}" type="presOf" srcId="{2EEE2184-E56D-4C1F-8F2B-D065F9940BCF}" destId="{2059B763-0BCA-438E-82B5-E1159317548A}" srcOrd="0" destOrd="0" presId="urn:microsoft.com/office/officeart/2005/8/layout/process2"/>
    <dgm:cxn modelId="{BECF3A4F-E725-4388-8BB5-C5B8D8463415}" srcId="{E5D8BCDC-0CE8-4D1C-AD17-7D283A56FE4D}" destId="{4B29C93E-E386-4EF1-B313-65688650067E}" srcOrd="2" destOrd="0" parTransId="{B3C855E9-D9A1-4FAC-9898-8E0016B9C5F5}" sibTransId="{2DE64AC2-E2B2-474F-8E42-24E75089583C}"/>
    <dgm:cxn modelId="{DD00CA76-10D8-49DC-9715-A539E55A4FAE}" type="presOf" srcId="{5D45B8D2-DDFC-4C87-8BEF-AFC65F6E48B9}" destId="{E26C21FE-3D88-40EE-B306-12F0131063B7}" srcOrd="1" destOrd="0" presId="urn:microsoft.com/office/officeart/2005/8/layout/process2"/>
    <dgm:cxn modelId="{81550657-FBA3-484D-A165-5C709D4EA2EA}" type="presOf" srcId="{83ED36CD-15CD-47DC-905F-C21B058B3906}" destId="{07B0C990-46CF-4F9D-A275-6ACF4A3DBA88}" srcOrd="1" destOrd="0" presId="urn:microsoft.com/office/officeart/2005/8/layout/process2"/>
    <dgm:cxn modelId="{1383338E-D381-468C-BCCA-26AF87BDC411}" type="presOf" srcId="{5D45B8D2-DDFC-4C87-8BEF-AFC65F6E48B9}" destId="{FFCAEE63-435C-4B4E-81B8-5E0D529C5A68}" srcOrd="0" destOrd="0" presId="urn:microsoft.com/office/officeart/2005/8/layout/process2"/>
    <dgm:cxn modelId="{417158AC-78BE-4A3D-844D-665C16A2586E}" srcId="{E5D8BCDC-0CE8-4D1C-AD17-7D283A56FE4D}" destId="{2EEE2184-E56D-4C1F-8F2B-D065F9940BCF}" srcOrd="0" destOrd="0" parTransId="{D0198744-810F-45C5-8784-3BCF0FEB51E3}" sibTransId="{5D45B8D2-DDFC-4C87-8BEF-AFC65F6E48B9}"/>
    <dgm:cxn modelId="{109B5BB0-4138-4127-9EA8-D46D7706C82E}" type="presOf" srcId="{0300871E-2EED-4846-A5F5-9AC8B81B2AF1}" destId="{E832BC02-829D-44E3-8C96-51964E3209D4}" srcOrd="0" destOrd="0" presId="urn:microsoft.com/office/officeart/2005/8/layout/process2"/>
    <dgm:cxn modelId="{51EFD7D1-8BB2-4DDF-B631-93701024F282}" type="presOf" srcId="{E5D8BCDC-0CE8-4D1C-AD17-7D283A56FE4D}" destId="{5845FA66-AD8C-4300-9325-051622855E44}" srcOrd="0" destOrd="0" presId="urn:microsoft.com/office/officeart/2005/8/layout/process2"/>
    <dgm:cxn modelId="{6B90B725-DC50-48DB-8893-5970F6DA51DA}" type="presParOf" srcId="{5845FA66-AD8C-4300-9325-051622855E44}" destId="{2059B763-0BCA-438E-82B5-E1159317548A}" srcOrd="0" destOrd="0" presId="urn:microsoft.com/office/officeart/2005/8/layout/process2"/>
    <dgm:cxn modelId="{D131C3D9-4208-4648-BD9B-D689CF1D1E25}" type="presParOf" srcId="{5845FA66-AD8C-4300-9325-051622855E44}" destId="{FFCAEE63-435C-4B4E-81B8-5E0D529C5A68}" srcOrd="1" destOrd="0" presId="urn:microsoft.com/office/officeart/2005/8/layout/process2"/>
    <dgm:cxn modelId="{AF85184E-C187-41E3-8FF8-C17F3B8D6AC9}" type="presParOf" srcId="{FFCAEE63-435C-4B4E-81B8-5E0D529C5A68}" destId="{E26C21FE-3D88-40EE-B306-12F0131063B7}" srcOrd="0" destOrd="0" presId="urn:microsoft.com/office/officeart/2005/8/layout/process2"/>
    <dgm:cxn modelId="{282A8A70-3ADC-4081-A8C7-59CF62650D2E}" type="presParOf" srcId="{5845FA66-AD8C-4300-9325-051622855E44}" destId="{E832BC02-829D-44E3-8C96-51964E3209D4}" srcOrd="2" destOrd="0" presId="urn:microsoft.com/office/officeart/2005/8/layout/process2"/>
    <dgm:cxn modelId="{249B42D1-77EF-45EC-9B85-A7AC627546C3}" type="presParOf" srcId="{5845FA66-AD8C-4300-9325-051622855E44}" destId="{081981D8-66F7-4A9C-B210-F7FB215F381D}" srcOrd="3" destOrd="0" presId="urn:microsoft.com/office/officeart/2005/8/layout/process2"/>
    <dgm:cxn modelId="{524C8091-BFDB-4110-B668-4B42CA9C32A2}" type="presParOf" srcId="{081981D8-66F7-4A9C-B210-F7FB215F381D}" destId="{07B0C990-46CF-4F9D-A275-6ACF4A3DBA88}" srcOrd="0" destOrd="0" presId="urn:microsoft.com/office/officeart/2005/8/layout/process2"/>
    <dgm:cxn modelId="{B01AD96F-5A5A-42D7-9CF6-DCB31C225623}" type="presParOf" srcId="{5845FA66-AD8C-4300-9325-051622855E44}" destId="{038917C5-3452-4AD0-8F7B-31DDF97FDFA7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83229-04DE-45B5-BF85-B3B000CCB2C2}">
      <dsp:nvSpPr>
        <dsp:cNvPr id="0" name=""/>
        <dsp:cNvSpPr/>
      </dsp:nvSpPr>
      <dsp:spPr>
        <a:xfrm rot="5400000">
          <a:off x="4800798" y="-2465263"/>
          <a:ext cx="751956" cy="58747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>
              <a:solidFill>
                <a:schemeClr val="tx1">
                  <a:lumMod val="50000"/>
                </a:schemeClr>
              </a:solidFill>
            </a:rPr>
            <a:t>is Enter &amp; View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solidFill>
                <a:schemeClr val="tx1">
                  <a:lumMod val="50000"/>
                </a:schemeClr>
              </a:solidFill>
            </a:rPr>
            <a:t>is Enter &amp; View NOT</a:t>
          </a:r>
        </a:p>
      </dsp:txBody>
      <dsp:txXfrm rot="-5400000">
        <a:off x="2239391" y="132851"/>
        <a:ext cx="5838064" cy="678542"/>
      </dsp:txXfrm>
    </dsp:sp>
    <dsp:sp modelId="{C175B982-9574-41F3-97C0-D680CFE8753E}">
      <dsp:nvSpPr>
        <dsp:cNvPr id="0" name=""/>
        <dsp:cNvSpPr/>
      </dsp:nvSpPr>
      <dsp:spPr>
        <a:xfrm>
          <a:off x="0" y="31043"/>
          <a:ext cx="2232064" cy="939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What?</a:t>
          </a:r>
        </a:p>
      </dsp:txBody>
      <dsp:txXfrm>
        <a:off x="45884" y="76927"/>
        <a:ext cx="2140296" cy="848178"/>
      </dsp:txXfrm>
    </dsp:sp>
    <dsp:sp modelId="{6A63A340-2E9E-41BA-8854-CCE98C6994D2}">
      <dsp:nvSpPr>
        <dsp:cNvPr id="0" name=""/>
        <dsp:cNvSpPr/>
      </dsp:nvSpPr>
      <dsp:spPr>
        <a:xfrm rot="5400000">
          <a:off x="4800798" y="-1478319"/>
          <a:ext cx="751956" cy="58747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>
              <a:solidFill>
                <a:schemeClr val="tx1">
                  <a:lumMod val="50000"/>
                </a:schemeClr>
              </a:solidFill>
            </a:rPr>
            <a:t>can do an Enter &amp; View visit?</a:t>
          </a:r>
        </a:p>
      </dsp:txBody>
      <dsp:txXfrm rot="-5400000">
        <a:off x="2239391" y="1119795"/>
        <a:ext cx="5838064" cy="678542"/>
      </dsp:txXfrm>
    </dsp:sp>
    <dsp:sp modelId="{F3D798E4-529B-4527-A714-2226EE5D4000}">
      <dsp:nvSpPr>
        <dsp:cNvPr id="0" name=""/>
        <dsp:cNvSpPr/>
      </dsp:nvSpPr>
      <dsp:spPr>
        <a:xfrm>
          <a:off x="0" y="1017987"/>
          <a:ext cx="2232064" cy="939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Who?</a:t>
          </a:r>
        </a:p>
      </dsp:txBody>
      <dsp:txXfrm>
        <a:off x="45884" y="1063871"/>
        <a:ext cx="2140296" cy="848178"/>
      </dsp:txXfrm>
    </dsp:sp>
    <dsp:sp modelId="{9F092495-A8D9-42BF-9DB8-FC0D4A9989F6}">
      <dsp:nvSpPr>
        <dsp:cNvPr id="0" name=""/>
        <dsp:cNvSpPr/>
      </dsp:nvSpPr>
      <dsp:spPr>
        <a:xfrm rot="5400000">
          <a:off x="4800798" y="-491375"/>
          <a:ext cx="751956" cy="58747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>
              <a:solidFill>
                <a:schemeClr val="tx1">
                  <a:lumMod val="50000"/>
                </a:schemeClr>
              </a:solidFill>
            </a:rPr>
            <a:t>can be Entered &amp; Viewed?</a:t>
          </a:r>
        </a:p>
      </dsp:txBody>
      <dsp:txXfrm rot="-5400000">
        <a:off x="2239391" y="2106739"/>
        <a:ext cx="5838064" cy="678542"/>
      </dsp:txXfrm>
    </dsp:sp>
    <dsp:sp modelId="{4373E4D9-3E0C-44CE-8F04-741A0EB4D23D}">
      <dsp:nvSpPr>
        <dsp:cNvPr id="0" name=""/>
        <dsp:cNvSpPr/>
      </dsp:nvSpPr>
      <dsp:spPr>
        <a:xfrm>
          <a:off x="0" y="2004930"/>
          <a:ext cx="2232064" cy="939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Where?</a:t>
          </a:r>
        </a:p>
      </dsp:txBody>
      <dsp:txXfrm>
        <a:off x="45884" y="2050814"/>
        <a:ext cx="2140296" cy="848178"/>
      </dsp:txXfrm>
    </dsp:sp>
    <dsp:sp modelId="{6A4BB4EE-6FED-4E65-8D57-F71A7584C903}">
      <dsp:nvSpPr>
        <dsp:cNvPr id="0" name=""/>
        <dsp:cNvSpPr/>
      </dsp:nvSpPr>
      <dsp:spPr>
        <a:xfrm rot="5400000">
          <a:off x="4800798" y="495567"/>
          <a:ext cx="751956" cy="58747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>
              <a:solidFill>
                <a:schemeClr val="tx1">
                  <a:lumMod val="50000"/>
                </a:schemeClr>
              </a:solidFill>
            </a:rPr>
            <a:t>is Enter &amp; View important? </a:t>
          </a:r>
        </a:p>
      </dsp:txBody>
      <dsp:txXfrm rot="-5400000">
        <a:off x="2239391" y="3093682"/>
        <a:ext cx="5838064" cy="678542"/>
      </dsp:txXfrm>
    </dsp:sp>
    <dsp:sp modelId="{6C976E64-E815-4C66-9408-D263FBFA5FCE}">
      <dsp:nvSpPr>
        <dsp:cNvPr id="0" name=""/>
        <dsp:cNvSpPr/>
      </dsp:nvSpPr>
      <dsp:spPr>
        <a:xfrm>
          <a:off x="0" y="2991874"/>
          <a:ext cx="2232064" cy="939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Why?</a:t>
          </a:r>
        </a:p>
      </dsp:txBody>
      <dsp:txXfrm>
        <a:off x="45884" y="3037758"/>
        <a:ext cx="2140296" cy="848178"/>
      </dsp:txXfrm>
    </dsp:sp>
    <dsp:sp modelId="{F7286924-8DB8-4615-9FED-FA2B0CCE2C4A}">
      <dsp:nvSpPr>
        <dsp:cNvPr id="0" name=""/>
        <dsp:cNvSpPr/>
      </dsp:nvSpPr>
      <dsp:spPr>
        <a:xfrm rot="5400000">
          <a:off x="4810753" y="1399792"/>
          <a:ext cx="751956" cy="59720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>
              <a:solidFill>
                <a:schemeClr val="tx1">
                  <a:lumMod val="50000"/>
                </a:schemeClr>
              </a:solidFill>
            </a:rPr>
            <a:t>is Enter &amp; View not appropriate?</a:t>
          </a:r>
        </a:p>
      </dsp:txBody>
      <dsp:txXfrm rot="-5400000">
        <a:off x="2200691" y="4046562"/>
        <a:ext cx="5935375" cy="678542"/>
      </dsp:txXfrm>
    </dsp:sp>
    <dsp:sp modelId="{A699D90D-69A3-4687-9AA2-04D0AFAD0C4D}">
      <dsp:nvSpPr>
        <dsp:cNvPr id="0" name=""/>
        <dsp:cNvSpPr/>
      </dsp:nvSpPr>
      <dsp:spPr>
        <a:xfrm>
          <a:off x="0" y="3952073"/>
          <a:ext cx="2232064" cy="939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When?</a:t>
          </a:r>
        </a:p>
      </dsp:txBody>
      <dsp:txXfrm>
        <a:off x="45884" y="3997957"/>
        <a:ext cx="2140296" cy="848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9B763-0BCA-438E-82B5-E1159317548A}">
      <dsp:nvSpPr>
        <dsp:cNvPr id="0" name=""/>
        <dsp:cNvSpPr/>
      </dsp:nvSpPr>
      <dsp:spPr>
        <a:xfrm>
          <a:off x="-72032" y="2155"/>
          <a:ext cx="5736626" cy="1102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Meet as a team to talk about the visit</a:t>
          </a:r>
        </a:p>
      </dsp:txBody>
      <dsp:txXfrm>
        <a:off x="-39743" y="34444"/>
        <a:ext cx="5672048" cy="1037855"/>
      </dsp:txXfrm>
    </dsp:sp>
    <dsp:sp modelId="{FFCAEE63-435C-4B4E-81B8-5E0D529C5A68}">
      <dsp:nvSpPr>
        <dsp:cNvPr id="0" name=""/>
        <dsp:cNvSpPr/>
      </dsp:nvSpPr>
      <dsp:spPr>
        <a:xfrm rot="5400000">
          <a:off x="2589574" y="1132149"/>
          <a:ext cx="413412" cy="4960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2647452" y="1173490"/>
        <a:ext cx="297657" cy="289388"/>
      </dsp:txXfrm>
    </dsp:sp>
    <dsp:sp modelId="{E832BC02-829D-44E3-8C96-51964E3209D4}">
      <dsp:nvSpPr>
        <dsp:cNvPr id="0" name=""/>
        <dsp:cNvSpPr/>
      </dsp:nvSpPr>
      <dsp:spPr>
        <a:xfrm>
          <a:off x="0" y="1655805"/>
          <a:ext cx="5592561" cy="1102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Get more information from the provider if needed</a:t>
          </a:r>
        </a:p>
      </dsp:txBody>
      <dsp:txXfrm>
        <a:off x="32289" y="1688094"/>
        <a:ext cx="5527983" cy="1037855"/>
      </dsp:txXfrm>
    </dsp:sp>
    <dsp:sp modelId="{081981D8-66F7-4A9C-B210-F7FB215F381D}">
      <dsp:nvSpPr>
        <dsp:cNvPr id="0" name=""/>
        <dsp:cNvSpPr/>
      </dsp:nvSpPr>
      <dsp:spPr>
        <a:xfrm rot="5400000">
          <a:off x="2589574" y="2785799"/>
          <a:ext cx="413412" cy="49609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-5400000">
        <a:off x="2647452" y="2827140"/>
        <a:ext cx="297657" cy="289388"/>
      </dsp:txXfrm>
    </dsp:sp>
    <dsp:sp modelId="{038917C5-3452-4AD0-8F7B-31DDF97FDFA7}">
      <dsp:nvSpPr>
        <dsp:cNvPr id="0" name=""/>
        <dsp:cNvSpPr/>
      </dsp:nvSpPr>
      <dsp:spPr>
        <a:xfrm>
          <a:off x="0" y="3309455"/>
          <a:ext cx="5592561" cy="1102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Get support from other organisations if needed</a:t>
          </a:r>
        </a:p>
      </dsp:txBody>
      <dsp:txXfrm>
        <a:off x="32289" y="3341744"/>
        <a:ext cx="5527983" cy="10378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9B763-0BCA-438E-82B5-E1159317548A}">
      <dsp:nvSpPr>
        <dsp:cNvPr id="0" name=""/>
        <dsp:cNvSpPr/>
      </dsp:nvSpPr>
      <dsp:spPr>
        <a:xfrm>
          <a:off x="0" y="0"/>
          <a:ext cx="5971191" cy="10155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Draft report written</a:t>
          </a:r>
        </a:p>
      </dsp:txBody>
      <dsp:txXfrm>
        <a:off x="29743" y="29743"/>
        <a:ext cx="5911705" cy="956021"/>
      </dsp:txXfrm>
    </dsp:sp>
    <dsp:sp modelId="{FFCAEE63-435C-4B4E-81B8-5E0D529C5A68}">
      <dsp:nvSpPr>
        <dsp:cNvPr id="0" name=""/>
        <dsp:cNvSpPr/>
      </dsp:nvSpPr>
      <dsp:spPr>
        <a:xfrm rot="5400000">
          <a:off x="2794443" y="1041887"/>
          <a:ext cx="382304" cy="4569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848503" y="1079224"/>
        <a:ext cx="274186" cy="267613"/>
      </dsp:txXfrm>
    </dsp:sp>
    <dsp:sp modelId="{E832BC02-829D-44E3-8C96-51964E3209D4}">
      <dsp:nvSpPr>
        <dsp:cNvPr id="0" name=""/>
        <dsp:cNvSpPr/>
      </dsp:nvSpPr>
      <dsp:spPr>
        <a:xfrm>
          <a:off x="0" y="1525246"/>
          <a:ext cx="5971191" cy="10155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Draft report checked</a:t>
          </a:r>
        </a:p>
      </dsp:txBody>
      <dsp:txXfrm>
        <a:off x="29743" y="1554989"/>
        <a:ext cx="5911705" cy="956021"/>
      </dsp:txXfrm>
    </dsp:sp>
    <dsp:sp modelId="{081981D8-66F7-4A9C-B210-F7FB215F381D}">
      <dsp:nvSpPr>
        <dsp:cNvPr id="0" name=""/>
        <dsp:cNvSpPr/>
      </dsp:nvSpPr>
      <dsp:spPr>
        <a:xfrm rot="5400000">
          <a:off x="2795187" y="2566141"/>
          <a:ext cx="380815" cy="4569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848502" y="2604222"/>
        <a:ext cx="274186" cy="266571"/>
      </dsp:txXfrm>
    </dsp:sp>
    <dsp:sp modelId="{038917C5-3452-4AD0-8F7B-31DDF97FDFA7}">
      <dsp:nvSpPr>
        <dsp:cNvPr id="0" name=""/>
        <dsp:cNvSpPr/>
      </dsp:nvSpPr>
      <dsp:spPr>
        <a:xfrm>
          <a:off x="0" y="3048507"/>
          <a:ext cx="5971191" cy="10155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baseline="0" dirty="0">
              <a:solidFill>
                <a:srgbClr val="004F6B"/>
              </a:solidFill>
            </a:rPr>
            <a:t>Draft report sent to provider for their comments within 30 days</a:t>
          </a:r>
          <a:endParaRPr lang="en-GB" sz="2800" b="0" kern="1200" dirty="0">
            <a:solidFill>
              <a:srgbClr val="004F6B"/>
            </a:solidFill>
          </a:endParaRPr>
        </a:p>
      </dsp:txBody>
      <dsp:txXfrm>
        <a:off x="29743" y="3078250"/>
        <a:ext cx="5911705" cy="9560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9B763-0BCA-438E-82B5-E1159317548A}">
      <dsp:nvSpPr>
        <dsp:cNvPr id="0" name=""/>
        <dsp:cNvSpPr/>
      </dsp:nvSpPr>
      <dsp:spPr>
        <a:xfrm>
          <a:off x="0" y="0"/>
          <a:ext cx="6617808" cy="9977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baseline="0" dirty="0"/>
            <a:t>Follow up with </a:t>
          </a:r>
          <a:r>
            <a:rPr lang="en-GB" sz="2400" b="0" kern="1200" baseline="0" dirty="0">
              <a:solidFill>
                <a:srgbClr val="004F6B"/>
              </a:solidFill>
            </a:rPr>
            <a:t>provider if no comments within 20-30 days</a:t>
          </a:r>
        </a:p>
      </dsp:txBody>
      <dsp:txXfrm>
        <a:off x="29224" y="29224"/>
        <a:ext cx="6559360" cy="939346"/>
      </dsp:txXfrm>
    </dsp:sp>
    <dsp:sp modelId="{FFCAEE63-435C-4B4E-81B8-5E0D529C5A68}">
      <dsp:nvSpPr>
        <dsp:cNvPr id="0" name=""/>
        <dsp:cNvSpPr/>
      </dsp:nvSpPr>
      <dsp:spPr>
        <a:xfrm rot="5400000">
          <a:off x="3120799" y="1024096"/>
          <a:ext cx="376209" cy="4490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3174202" y="1060495"/>
        <a:ext cx="269405" cy="263346"/>
      </dsp:txXfrm>
    </dsp:sp>
    <dsp:sp modelId="{E832BC02-829D-44E3-8C96-51964E3209D4}">
      <dsp:nvSpPr>
        <dsp:cNvPr id="0" name=""/>
        <dsp:cNvSpPr/>
      </dsp:nvSpPr>
      <dsp:spPr>
        <a:xfrm>
          <a:off x="0" y="1499406"/>
          <a:ext cx="6617808" cy="1527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solidFill>
                <a:srgbClr val="004F6B"/>
              </a:solidFill>
            </a:rPr>
            <a:t>Report changed to include providers comments and recommendations they have</a:t>
          </a:r>
          <a:r>
            <a:rPr lang="en-GB" sz="2000" b="0" kern="1200" dirty="0">
              <a:solidFill>
                <a:srgbClr val="004F6B"/>
              </a:solidFill>
            </a:rPr>
            <a:t> </a:t>
          </a:r>
          <a:r>
            <a:rPr lang="en-GB" sz="2400" b="0" kern="1200" dirty="0">
              <a:solidFill>
                <a:srgbClr val="004F6B"/>
              </a:solidFill>
            </a:rPr>
            <a:t>agreed to</a:t>
          </a:r>
          <a:endParaRPr lang="en-GB" sz="2800" b="0" kern="1200" dirty="0">
            <a:solidFill>
              <a:srgbClr val="004F6B"/>
            </a:solidFill>
          </a:endParaRPr>
        </a:p>
      </dsp:txBody>
      <dsp:txXfrm>
        <a:off x="44729" y="1544135"/>
        <a:ext cx="6528350" cy="1437705"/>
      </dsp:txXfrm>
    </dsp:sp>
    <dsp:sp modelId="{081981D8-66F7-4A9C-B210-F7FB215F381D}">
      <dsp:nvSpPr>
        <dsp:cNvPr id="0" name=""/>
        <dsp:cNvSpPr/>
      </dsp:nvSpPr>
      <dsp:spPr>
        <a:xfrm rot="5400000">
          <a:off x="3121817" y="3051515"/>
          <a:ext cx="374172" cy="4490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3174201" y="3088932"/>
        <a:ext cx="269405" cy="261920"/>
      </dsp:txXfrm>
    </dsp:sp>
    <dsp:sp modelId="{038917C5-3452-4AD0-8F7B-31DDF97FDFA7}">
      <dsp:nvSpPr>
        <dsp:cNvPr id="0" name=""/>
        <dsp:cNvSpPr/>
      </dsp:nvSpPr>
      <dsp:spPr>
        <a:xfrm>
          <a:off x="0" y="3525467"/>
          <a:ext cx="6617808" cy="1336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solidFill>
                <a:srgbClr val="004F6B"/>
              </a:solidFill>
            </a:rPr>
            <a:t>Final report shared with provider within 10 working days of receiving their comments</a:t>
          </a:r>
        </a:p>
      </dsp:txBody>
      <dsp:txXfrm>
        <a:off x="39136" y="3564603"/>
        <a:ext cx="6539536" cy="12579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9B763-0BCA-438E-82B5-E1159317548A}">
      <dsp:nvSpPr>
        <dsp:cNvPr id="0" name=""/>
        <dsp:cNvSpPr/>
      </dsp:nvSpPr>
      <dsp:spPr>
        <a:xfrm>
          <a:off x="0" y="0"/>
          <a:ext cx="5903367" cy="9891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Final report shared with everybody involved</a:t>
          </a:r>
        </a:p>
      </dsp:txBody>
      <dsp:txXfrm>
        <a:off x="28970" y="28970"/>
        <a:ext cx="5845427" cy="931178"/>
      </dsp:txXfrm>
    </dsp:sp>
    <dsp:sp modelId="{FFCAEE63-435C-4B4E-81B8-5E0D529C5A68}">
      <dsp:nvSpPr>
        <dsp:cNvPr id="0" name=""/>
        <dsp:cNvSpPr/>
      </dsp:nvSpPr>
      <dsp:spPr>
        <a:xfrm rot="5400000">
          <a:off x="2755539" y="1028092"/>
          <a:ext cx="392288" cy="445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2818152" y="1054500"/>
        <a:ext cx="267061" cy="274602"/>
      </dsp:txXfrm>
    </dsp:sp>
    <dsp:sp modelId="{E832BC02-829D-44E3-8C96-51964E3209D4}">
      <dsp:nvSpPr>
        <dsp:cNvPr id="0" name=""/>
        <dsp:cNvSpPr/>
      </dsp:nvSpPr>
      <dsp:spPr>
        <a:xfrm>
          <a:off x="0" y="1512169"/>
          <a:ext cx="5903367" cy="9891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Report published on our website</a:t>
          </a:r>
        </a:p>
      </dsp:txBody>
      <dsp:txXfrm>
        <a:off x="28970" y="1541139"/>
        <a:ext cx="5845427" cy="931178"/>
      </dsp:txXfrm>
    </dsp:sp>
    <dsp:sp modelId="{081981D8-66F7-4A9C-B210-F7FB215F381D}">
      <dsp:nvSpPr>
        <dsp:cNvPr id="0" name=""/>
        <dsp:cNvSpPr/>
      </dsp:nvSpPr>
      <dsp:spPr>
        <a:xfrm rot="5400000">
          <a:off x="2776182" y="2512736"/>
          <a:ext cx="351001" cy="4451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2818152" y="2559787"/>
        <a:ext cx="267061" cy="245701"/>
      </dsp:txXfrm>
    </dsp:sp>
    <dsp:sp modelId="{038917C5-3452-4AD0-8F7B-31DDF97FDFA7}">
      <dsp:nvSpPr>
        <dsp:cNvPr id="0" name=""/>
        <dsp:cNvSpPr/>
      </dsp:nvSpPr>
      <dsp:spPr>
        <a:xfrm>
          <a:off x="0" y="2969288"/>
          <a:ext cx="5903367" cy="9891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 dirty="0">
              <a:solidFill>
                <a:srgbClr val="004F6B"/>
              </a:solidFill>
            </a:rPr>
            <a:t>Visit closed</a:t>
          </a:r>
        </a:p>
      </dsp:txBody>
      <dsp:txXfrm>
        <a:off x="28970" y="2998258"/>
        <a:ext cx="5845427" cy="9311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9B763-0BCA-438E-82B5-E1159317548A}">
      <dsp:nvSpPr>
        <dsp:cNvPr id="0" name=""/>
        <dsp:cNvSpPr/>
      </dsp:nvSpPr>
      <dsp:spPr>
        <a:xfrm>
          <a:off x="0" y="0"/>
          <a:ext cx="6048787" cy="15166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/>
            <a:t>Visit details logged with local Healthwatch and sent to Healthwatch England</a:t>
          </a:r>
        </a:p>
      </dsp:txBody>
      <dsp:txXfrm>
        <a:off x="44421" y="44421"/>
        <a:ext cx="5959945" cy="1427813"/>
      </dsp:txXfrm>
    </dsp:sp>
    <dsp:sp modelId="{FFCAEE63-435C-4B4E-81B8-5E0D529C5A68}">
      <dsp:nvSpPr>
        <dsp:cNvPr id="0" name=""/>
        <dsp:cNvSpPr/>
      </dsp:nvSpPr>
      <dsp:spPr>
        <a:xfrm rot="5400000">
          <a:off x="2840264" y="1554109"/>
          <a:ext cx="368257" cy="416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-5400000">
        <a:off x="2899562" y="1578032"/>
        <a:ext cx="249662" cy="257780"/>
      </dsp:txXfrm>
    </dsp:sp>
    <dsp:sp modelId="{E832BC02-829D-44E3-8C96-51964E3209D4}">
      <dsp:nvSpPr>
        <dsp:cNvPr id="0" name=""/>
        <dsp:cNvSpPr/>
      </dsp:nvSpPr>
      <dsp:spPr>
        <a:xfrm>
          <a:off x="0" y="2007666"/>
          <a:ext cx="6048787" cy="924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/>
            <a:t>Visit reviewed &amp; evaluated</a:t>
          </a:r>
        </a:p>
      </dsp:txBody>
      <dsp:txXfrm>
        <a:off x="27083" y="2034749"/>
        <a:ext cx="5994621" cy="870505"/>
      </dsp:txXfrm>
    </dsp:sp>
    <dsp:sp modelId="{081981D8-66F7-4A9C-B210-F7FB215F381D}">
      <dsp:nvSpPr>
        <dsp:cNvPr id="0" name=""/>
        <dsp:cNvSpPr/>
      </dsp:nvSpPr>
      <dsp:spPr>
        <a:xfrm rot="5400000">
          <a:off x="2860327" y="2943040"/>
          <a:ext cx="328131" cy="416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-5400000">
        <a:off x="2899562" y="2987026"/>
        <a:ext cx="249662" cy="229692"/>
      </dsp:txXfrm>
    </dsp:sp>
    <dsp:sp modelId="{038917C5-3452-4AD0-8F7B-31DDF97FDFA7}">
      <dsp:nvSpPr>
        <dsp:cNvPr id="0" name=""/>
        <dsp:cNvSpPr/>
      </dsp:nvSpPr>
      <dsp:spPr>
        <a:xfrm>
          <a:off x="0" y="3369846"/>
          <a:ext cx="6048787" cy="924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/>
            <a:t>Follow up with provider if needed</a:t>
          </a:r>
        </a:p>
      </dsp:txBody>
      <dsp:txXfrm>
        <a:off x="27083" y="3396929"/>
        <a:ext cx="5994621" cy="870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DE1259-B62B-D155-32D6-BD86F60AC9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E69F8-9853-877D-14E7-05A2C574D6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FFD4DB49-A3F4-4FC7-936E-16FC5F33A05B}" type="datetimeFigureOut">
              <a:rPr lang="en-GB"/>
              <a:pPr>
                <a:defRPr/>
              </a:pPr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E6CE6-1244-2580-1F4B-32E4CD0BC3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7C052-EC2F-1EE5-AF18-A32779492B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rebuchet MS" panose="020B0603020202020204" pitchFamily="34" charset="0"/>
              </a:defRPr>
            </a:lvl1pPr>
          </a:lstStyle>
          <a:p>
            <a:fld id="{52E6E63D-2601-4F29-93C5-A232D0EB4AE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A8388A-33AC-4637-37DE-9A9D13BE4D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D46FD-C75E-3827-B27C-1ADD9D8069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9AD9671E-0610-4710-97EE-3B125B568806}" type="datetimeFigureOut">
              <a:rPr lang="en-GB"/>
              <a:pPr>
                <a:defRPr/>
              </a:pPr>
              <a:t>19/09/2023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6C892D-46D7-1A65-9906-823D312200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7C25425-81E8-8E7B-452E-EAD2DC118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2AFFD-3C47-FB1A-626D-33F9488082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24359-928F-C5BC-EDDA-EAEA7EB3B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rebuchet MS" panose="020B0603020202020204" pitchFamily="34" charset="0"/>
              </a:defRPr>
            </a:lvl1pPr>
          </a:lstStyle>
          <a:p>
            <a:fld id="{5B19D279-CFE8-4395-B5C6-B35E5A4BCA0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9F1F4D3-8886-C61E-DBF8-D6F7236438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0F14992C-C7B3-ABDB-A3DD-A8E4B5B816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1E3B439-3178-FEAB-C906-67D6C7E48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C71450-176D-4E60-8CED-B09A09C6DBD9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A1E3A61D-5A77-1EDC-DA90-7A68EAE8A0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2124D1AF-F7E6-135A-41DA-AA77473A36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1CC943E-B19B-8D25-5D43-35AAD40DF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F739A0-E3AE-44C8-B714-1F3AB1D39602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E1177CA5-7E60-0AA8-3F13-223D61B8C0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491AB69F-8B21-1A9A-916F-1081CAB65E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3BD5CF93-E44A-EDF0-01F9-A3F75BAB9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BA6ACD-E610-4C92-AD38-671A1DBF7D96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E31997C-A34B-7FE2-C5CA-73E13978EC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27F17460-E761-8BA1-4A3C-2CAB60CEB6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6A1FE57-C329-E1DA-ABC0-D50478CE5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A20EA3-F656-430D-8906-C67DDC135602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5E5BF31D-9E96-DA32-72EC-5E7B64B0CB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EE93C04-E085-1CF0-C22E-8166EFE296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Handout 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A144765C-8676-D4C0-836B-1B8C99690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D2A127-DB7B-48D5-8F4F-2469A3E2B269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36CC99-B007-1A9E-B51F-1FB7ACE55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79E23A19-E4E2-7DB7-84BC-50785F4AD9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BA0899C-07B3-15F7-4043-4275F918D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69A322-9C83-4B83-BDE1-58CDC19E193E}" type="slidenum">
              <a:rPr lang="en-GB" altLang="en-US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D279-CFE8-4395-B5C6-B35E5A4BCA02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8783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B68555A-D46D-27B1-A23C-7918981490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9F79F8C0-A08C-366F-CFC7-11EC0DFA76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E42213B-3560-55CD-FA64-BEDF4EFDA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7BEF1B-1397-45E4-8BEC-9371A5FA2A0C}" type="slidenum">
              <a:rPr lang="en-GB" altLang="en-US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A06249A2-5540-47F0-51A9-21AE776622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83DB449-7818-8BED-10FA-D23C941BD2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4471AD22-3546-B28F-2F5E-1304E4625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FEC32F-E1CE-47E4-B168-2444FC5ECFFB}" type="slidenum">
              <a:rPr lang="en-GB" altLang="en-US"/>
              <a:pPr>
                <a:spcBef>
                  <a:spcPct val="0"/>
                </a:spcBef>
              </a:pPr>
              <a:t>23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940D4F23-5A77-C305-9DEC-D19341D339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F7125CCD-D800-A012-F796-C2600743CA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0E5C8B6-CCFE-66E2-49C2-4CE9AB5A6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FD8BEC-B9C8-47A2-AACB-1590673D38BD}" type="slidenum">
              <a:rPr lang="en-GB" altLang="en-US"/>
              <a:pPr>
                <a:spcBef>
                  <a:spcPct val="0"/>
                </a:spcBef>
              </a:pPr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D279-CFE8-4395-B5C6-B35E5A4BCA02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448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D279-CFE8-4395-B5C6-B35E5A4BCA02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7829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D279-CFE8-4395-B5C6-B35E5A4BCA02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1574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D279-CFE8-4395-B5C6-B35E5A4BCA02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6789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7BE09234-977B-C862-A417-5182446650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1A160836-EBD4-9E1C-99BC-9862CE3E4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FD016719-F844-221D-E35F-BF5FAED9B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EA1108-9F64-4E7E-AA2A-6BAD47CB03C5}" type="slidenum">
              <a:rPr lang="en-GB" altLang="en-US"/>
              <a:pPr>
                <a:spcBef>
                  <a:spcPct val="0"/>
                </a:spcBef>
              </a:pPr>
              <a:t>29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35A38B9C-6AC6-F060-4E13-5E08FA7393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65214-43AB-9418-99B4-E6E4E0899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  <a:defRPr/>
            </a:pPr>
            <a:endParaRPr lang="en-GB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7D40A818-050D-0F95-0075-CFCC75A38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FBEC89-9D96-42DE-8D61-27FCA45A0EFB}" type="slidenum">
              <a:rPr lang="en-GB" altLang="en-US"/>
              <a:pPr>
                <a:spcBef>
                  <a:spcPct val="0"/>
                </a:spcBef>
              </a:pPr>
              <a:t>31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DA5B08FD-96BE-7A37-B56B-A2BEA02D60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A95CE43B-B152-3AA7-7CBD-05B04914F6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304220AD-CFB8-55EC-A0FD-6CA974989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BB82F4-A58E-4C66-B838-168CFAC658DF}" type="slidenum">
              <a:rPr lang="en-GB" altLang="en-US"/>
              <a:pPr>
                <a:spcBef>
                  <a:spcPct val="0"/>
                </a:spcBef>
              </a:pPr>
              <a:t>32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D279-CFE8-4395-B5C6-B35E5A4BCA02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2279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8658CFBF-10AC-D6AF-0715-693D56B425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39BB2B56-D97D-52E8-A352-4DF14B20AA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E0D98817-04F3-96D7-8D4D-6653DF0F7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A1ABEC-2F2F-4B49-9F8B-A56DDDA7D450}" type="slidenum">
              <a:rPr lang="en-GB" altLang="en-US"/>
              <a:pPr>
                <a:spcBef>
                  <a:spcPct val="0"/>
                </a:spcBef>
              </a:pPr>
              <a:t>35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0A6D0A47-8EE4-6943-8CC0-B787D98556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7D7FBEFE-8588-53B9-90B1-0540B018A9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26E2449-D0FA-1E4C-3DF6-650EFF160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5AB4ED-B48E-442B-B241-BE07391C8503}" type="slidenum">
              <a:rPr lang="en-GB" altLang="en-US"/>
              <a:pPr>
                <a:spcBef>
                  <a:spcPct val="0"/>
                </a:spcBef>
              </a:pPr>
              <a:t>36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A07005A4-EE52-2E88-20A5-A9E0CBA535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D7F9D20D-3009-7AF9-3618-0CF6715596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C3427604-4829-2E31-AC51-0DB4669D5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F9083B-5508-4FAA-BEB5-038593B55D2D}" type="slidenum">
              <a:rPr lang="en-GB" altLang="en-US"/>
              <a:pPr>
                <a:spcBef>
                  <a:spcPct val="0"/>
                </a:spcBef>
              </a:pPr>
              <a:t>37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0AF99024-1DCF-3119-4D0F-3FF5461298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13B1C445-1DD3-8266-65DE-5098AF768A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EDAD7146-E723-C896-EE92-A7DDA41C3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5FA044-D09A-47BB-8588-CE4DE7ECAAD9}" type="slidenum">
              <a:rPr lang="en-GB" altLang="en-US"/>
              <a:pPr>
                <a:spcBef>
                  <a:spcPct val="0"/>
                </a:spcBef>
              </a:pPr>
              <a:t>43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9D279-CFE8-4395-B5C6-B35E5A4BCA02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8761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CB575490-B679-318C-7F6D-D876E26DE8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B11BA-A133-B358-CAB4-D90F59F27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2E331E45-4627-D3CC-281B-B5F9E8207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5E0955-6EE4-4378-9252-D6C2E3FC5094}" type="slidenum">
              <a:rPr lang="en-GB" altLang="en-US"/>
              <a:pPr>
                <a:spcBef>
                  <a:spcPct val="0"/>
                </a:spcBef>
              </a:pPr>
              <a:t>44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7DC32B20-A196-3C40-9683-F8FDFBC1E4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11F221FC-DE4F-6BEF-F109-0C42282379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37BFC13F-3E12-5652-E054-434A9F212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79130A-B3A4-4C35-8E45-BB003BAFE2E9}" type="slidenum">
              <a:rPr lang="en-GB" altLang="en-US"/>
              <a:pPr>
                <a:spcBef>
                  <a:spcPct val="0"/>
                </a:spcBef>
              </a:pPr>
              <a:t>45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E0AF7D11-99D9-F9B5-7D63-81760302E0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B3DC2C00-ABEF-D257-5D35-74C6B18E28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79BC54BD-34BA-30EA-6C6F-7051ADFED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429093-1C3D-4E66-BB45-6C3A10A9EA3D}" type="slidenum">
              <a:rPr lang="en-GB" altLang="en-US"/>
              <a:pPr>
                <a:spcBef>
                  <a:spcPct val="0"/>
                </a:spcBef>
              </a:pPr>
              <a:t>47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F8D99E8E-6CD3-62BC-43F4-03B41686AF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8D490070-14F0-8F40-B57A-00D0EC1904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6407D19E-51D3-5D17-7D67-02D3FF8BF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FC4ADD-B530-4D34-957B-0A7BE0B521A7}" type="slidenum">
              <a:rPr lang="en-GB" altLang="en-US"/>
              <a:pPr>
                <a:spcBef>
                  <a:spcPct val="0"/>
                </a:spcBef>
              </a:pPr>
              <a:t>50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E697E2DD-1310-AC7E-75FA-12AE4A644E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AD61B-7A72-D9CF-1866-470656B9B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z="105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51F6472F-A078-D894-7558-352FD412A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E19F5F-2E38-4CDB-8DCE-1CC77FA4C4B6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F540F907-B8EF-A9B9-699F-2ECB75E1A6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5E4931CB-1F40-B8DC-0813-97579FDEC9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477982A-CF50-5419-C245-0CF87FA5E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B1E5EF-6810-4C4E-A647-360421E939E7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7F8B5368-592F-68BA-365F-48CB0F2873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BD70638F-AA52-C57A-56A8-D9491C8E04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20C9CFD-1A9F-31B4-AAE6-1C78791E1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1453CB-FB1E-411B-A391-F12E154D01D8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2588898-4B64-9B6F-7A73-0926C3EB96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2F8E1B6-541B-D530-E9D9-5C7BC8906B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2E5F61A0-5B09-60AF-E5E8-9F2595B38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149491-70B0-4ECA-9456-B3074B25B4FE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F605DD4F-8CEB-6002-819A-AF6816931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94923A2-7965-21DB-299C-48F8D355EE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7A7BDE21-7E66-5CEB-D74C-5DC3B7ED5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E02EBF-84F5-4B19-9FB2-42147B6E239E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3D5550C8-0E28-09CB-BD27-940C51C291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D56041B8-A18B-ECE2-DE42-2ED7CAF498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33C5D61-394A-52AF-C897-CCF2F1D95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9A9D85-7643-4B23-B7AA-8E43E077431F}" type="slidenum">
              <a:rPr lang="en-GB" altLang="en-US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5367363"/>
            <a:ext cx="7740000" cy="612000"/>
          </a:xfrm>
        </p:spPr>
        <p:txBody>
          <a:bodyPr/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559" y="5996272"/>
            <a:ext cx="7740000" cy="612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 ‘Format/Send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236458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ig Content (Yellow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63553"/>
            <a:ext cx="8208000" cy="5364000"/>
          </a:xfrm>
        </p:spPr>
        <p:txBody>
          <a:bodyPr/>
          <a:lstStyle>
            <a:lvl1pPr marL="900000" indent="0">
              <a:lnSpc>
                <a:spcPts val="3800"/>
              </a:lnSpc>
              <a:spcAft>
                <a:spcPts val="600"/>
              </a:spcAft>
              <a:defRPr sz="3200" b="1">
                <a:latin typeface="Century Gothic" panose="020B0502020202020204" pitchFamily="34" charset="0"/>
              </a:defRPr>
            </a:lvl1pPr>
            <a:lvl2pPr marL="900000" indent="0">
              <a:lnSpc>
                <a:spcPct val="100000"/>
              </a:lnSpc>
              <a:buNone/>
              <a:defRPr b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noProof="0"/>
              <a:t>Insert large text quotation here.”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B8AF67-736E-4A0D-BECF-456F52D140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2194" y="4598533"/>
            <a:ext cx="1190625" cy="1438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39CB0-52AD-47C0-8DC6-895F95CF3B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061" y="111309"/>
            <a:ext cx="11906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3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202" y="4629600"/>
            <a:ext cx="5904000" cy="1728000"/>
          </a:xfrm>
        </p:spPr>
        <p:txBody>
          <a:bodyPr anchor="b" anchorCtr="0"/>
          <a:lstStyle>
            <a:lvl1pPr algn="l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noProof="0"/>
              <a:t>Click to enter headline</a:t>
            </a:r>
          </a:p>
        </p:txBody>
      </p:sp>
    </p:spTree>
    <p:extLst>
      <p:ext uri="{BB962C8B-B14F-4D97-AF65-F5344CB8AC3E}">
        <p14:creationId xmlns:p14="http://schemas.microsoft.com/office/powerpoint/2010/main" val="95424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202" y="4626000"/>
            <a:ext cx="5904000" cy="1728000"/>
          </a:xfrm>
        </p:spPr>
        <p:txBody>
          <a:bodyPr anchor="b" anchorCtr="0"/>
          <a:lstStyle>
            <a:lvl1pPr algn="l"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noProof="0"/>
              <a:t>Click to enter headline</a:t>
            </a:r>
          </a:p>
        </p:txBody>
      </p:sp>
    </p:spTree>
    <p:extLst>
      <p:ext uri="{BB962C8B-B14F-4D97-AF65-F5344CB8AC3E}">
        <p14:creationId xmlns:p14="http://schemas.microsoft.com/office/powerpoint/2010/main" val="388296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31 HWE Brand project - PPT template - Slide 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55630" y="492660"/>
            <a:ext cx="4143375" cy="4357687"/>
          </a:xfrm>
        </p:spPr>
        <p:txBody>
          <a:bodyPr/>
          <a:lstStyle>
            <a:lvl1pPr>
              <a:spcAft>
                <a:spcPts val="600"/>
              </a:spcAft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0" indent="0">
              <a:lnSpc>
                <a:spcPts val="1700"/>
              </a:lnSpc>
              <a:spcAft>
                <a:spcPts val="1000"/>
              </a:spcAft>
              <a:buNone/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0" indent="0" defTabSz="900000">
              <a:lnSpc>
                <a:spcPts val="1800"/>
              </a:lnSpc>
              <a:spcAft>
                <a:spcPts val="600"/>
              </a:spcAft>
              <a:buNone/>
              <a:tabLst>
                <a:tab pos="216000" algn="l"/>
              </a:tabLst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11" name="Picture 10" descr="P1038 HWE Local Healthwatch AR templates_v7 For Peter_1.jpg"/>
          <p:cNvPicPr>
            <a:picLocks noChangeAspect="1"/>
          </p:cNvPicPr>
          <p:nvPr/>
        </p:nvPicPr>
        <p:blipFill>
          <a:blip r:embed="rId3" cstate="print"/>
          <a:srcRect l="5208" t="27907" r="91667" b="68018"/>
          <a:stretch>
            <a:fillRect/>
          </a:stretch>
        </p:blipFill>
        <p:spPr>
          <a:xfrm>
            <a:off x="493033" y="3357022"/>
            <a:ext cx="292753" cy="540000"/>
          </a:xfrm>
          <a:prstGeom prst="rect">
            <a:avLst/>
          </a:prstGeom>
        </p:spPr>
      </p:pic>
      <p:pic>
        <p:nvPicPr>
          <p:cNvPr id="12" name="Picture 11" descr="Healthwatch-logo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0317" y="5920472"/>
            <a:ext cx="3024000" cy="8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95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31 HWE Brand project - PPT template - Slide 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55630" y="492660"/>
            <a:ext cx="4143375" cy="4357687"/>
          </a:xfrm>
        </p:spPr>
        <p:txBody>
          <a:bodyPr/>
          <a:lstStyle>
            <a:lvl1pPr>
              <a:spcAft>
                <a:spcPts val="600"/>
              </a:spcAft>
              <a:defRPr sz="28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lnSpc>
                <a:spcPts val="1700"/>
              </a:lnSpc>
              <a:spcAft>
                <a:spcPts val="1000"/>
              </a:spcAft>
              <a:buNone/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0" indent="0" defTabSz="900000">
              <a:lnSpc>
                <a:spcPts val="1800"/>
              </a:lnSpc>
              <a:spcAft>
                <a:spcPts val="600"/>
              </a:spcAft>
              <a:buNone/>
              <a:tabLst>
                <a:tab pos="216000" algn="l"/>
              </a:tabLst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5" name="Picture 4" descr="Healthwatch-logo_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0317" y="5920472"/>
            <a:ext cx="3024000" cy="828283"/>
          </a:xfrm>
          <a:prstGeom prst="rect">
            <a:avLst/>
          </a:prstGeom>
        </p:spPr>
      </p:pic>
      <p:pic>
        <p:nvPicPr>
          <p:cNvPr id="9" name="Picture 8" descr="P1031 HWE Brand projecy - PPT template_AW_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332" y="3349096"/>
            <a:ext cx="172253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87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172B0-5FD7-423A-E1AA-781C0660C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86A0D-83CE-0E8A-8D7B-BEC7131F4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25CF1-0B52-7636-7E7B-740A9F55D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0E09-BFD1-4D0E-99F9-217254C5BCF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102CE-7CEB-9611-E50B-4390C9B8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27939-5547-596C-3682-0E380A58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070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6A4A8-0EE3-E044-7300-FB735FEB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FBCF-FE94-749E-AB06-2995E931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FBB86-C044-D239-4754-4BF0D1407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DBB10-83C3-B215-5B7B-B25CC3871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0E09-BFD1-4D0E-99F9-217254C5BCF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B026F-27CF-F391-D95D-8B8CC780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AD640-6645-3FD7-8F18-04536575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50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1069-36E5-0D6C-B5EB-B2716572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0282F-09E5-55C3-AF53-E366C0AE6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19E7E-26F0-AC08-2516-17923337B7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9C7C31-EFE2-492B-861C-0B6361022CCC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669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4AFFF-EDF7-371B-A15E-8528964A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A4172-80FA-098B-44B9-493CAF0FE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B07DA-1600-C0E7-44A1-2840750C9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4B4ED-B1EA-376B-044F-24736F778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0C5ED-FDB5-2218-0B0A-1A40770DB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896D4-BE47-4B34-D16C-AF8B1CF8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0E09-BFD1-4D0E-99F9-217254C5BCFD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F65B0-250D-4899-457D-59CE97A5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C9261-F487-01FB-008C-9CE3CAC4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342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75264"/>
            <a:ext cx="8143875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48524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4794789"/>
            <a:ext cx="7740000" cy="612000"/>
          </a:xfrm>
        </p:spPr>
        <p:txBody>
          <a:bodyPr/>
          <a:lstStyle>
            <a:lvl1pPr algn="l">
              <a:defRPr sz="3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559" y="5369995"/>
            <a:ext cx="7740000" cy="612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19978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614A51-5E75-4B24-AEA8-A82FB2E1B040}"/>
              </a:ext>
            </a:extLst>
          </p:cNvPr>
          <p:cNvCxnSpPr/>
          <p:nvPr userDrawn="1"/>
        </p:nvCxnSpPr>
        <p:spPr>
          <a:xfrm>
            <a:off x="628650" y="3619500"/>
            <a:ext cx="3943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88F443-94DB-4BB1-ACA6-29A836C7100B}"/>
              </a:ext>
            </a:extLst>
          </p:cNvPr>
          <p:cNvCxnSpPr/>
          <p:nvPr userDrawn="1"/>
        </p:nvCxnSpPr>
        <p:spPr>
          <a:xfrm>
            <a:off x="628650" y="4254500"/>
            <a:ext cx="3943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5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D9E2A3-4215-4F30-937F-38800BD61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753386"/>
            <a:ext cx="7886700" cy="1305390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defRPr sz="4000" i="0">
                <a:solidFill>
                  <a:schemeClr val="tx2"/>
                </a:solidFill>
                <a:highlight>
                  <a:srgbClr val="DB3B8E"/>
                </a:highlight>
              </a:defRPr>
            </a:lvl1pPr>
          </a:lstStyle>
          <a:p>
            <a:r>
              <a:rPr lang="en-US"/>
              <a:t>Title of </a:t>
            </a:r>
            <a:br>
              <a:rPr lang="en-US"/>
            </a:br>
            <a:r>
              <a:rPr lang="en-US"/>
              <a:t>presentation</a:t>
            </a:r>
            <a:endParaRPr lang="en-GB"/>
          </a:p>
        </p:txBody>
      </p:sp>
      <p:pic>
        <p:nvPicPr>
          <p:cNvPr id="8" name="Picture 7" descr="A close up of a piano&#10;&#10;Description automatically generated">
            <a:extLst>
              <a:ext uri="{FF2B5EF4-FFF2-40B4-BE49-F238E27FC236}">
                <a16:creationId xmlns:a16="http://schemas.microsoft.com/office/drawing/2014/main" id="{2C3AE858-D914-488C-88B5-135DA9CDF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01" y="459168"/>
            <a:ext cx="2447549" cy="3230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C207A0-F7F2-4AAD-9952-DB76B5143B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3251836"/>
            <a:ext cx="3943350" cy="354328"/>
          </a:xfrm>
        </p:spPr>
        <p:txBody>
          <a:bodyPr lIns="0"/>
          <a:lstStyle>
            <a:lvl1pPr>
              <a:defRPr i="0">
                <a:solidFill>
                  <a:schemeClr val="tx2"/>
                </a:solidFill>
              </a:defRPr>
            </a:lvl1pPr>
            <a:lvl2pPr>
              <a:defRPr i="0">
                <a:solidFill>
                  <a:schemeClr val="tx2"/>
                </a:solidFill>
              </a:defRPr>
            </a:lvl2pPr>
            <a:lvl3pPr>
              <a:defRPr i="0">
                <a:solidFill>
                  <a:schemeClr val="tx2"/>
                </a:solidFill>
              </a:defRPr>
            </a:lvl3pPr>
            <a:lvl4pPr>
              <a:defRPr i="0">
                <a:solidFill>
                  <a:schemeClr val="tx2"/>
                </a:solidFill>
              </a:defRPr>
            </a:lvl4pPr>
            <a:lvl5pPr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CE4900F-3322-497A-BBDC-54FB3E711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886836"/>
            <a:ext cx="3943350" cy="354328"/>
          </a:xfrm>
        </p:spPr>
        <p:txBody>
          <a:bodyPr lIns="0"/>
          <a:lstStyle>
            <a:lvl1pPr>
              <a:defRPr i="0">
                <a:solidFill>
                  <a:schemeClr val="tx2"/>
                </a:solidFill>
              </a:defRPr>
            </a:lvl1pPr>
            <a:lvl2pPr>
              <a:defRPr i="0">
                <a:solidFill>
                  <a:schemeClr val="tx2"/>
                </a:solidFill>
              </a:defRPr>
            </a:lvl2pPr>
            <a:lvl3pPr>
              <a:defRPr i="0">
                <a:solidFill>
                  <a:schemeClr val="tx2"/>
                </a:solidFill>
              </a:defRPr>
            </a:lvl3pPr>
            <a:lvl4pPr>
              <a:defRPr i="0">
                <a:solidFill>
                  <a:schemeClr val="tx2"/>
                </a:solidFill>
              </a:defRPr>
            </a:lvl4pPr>
            <a:lvl5pPr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Date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614A51-5E75-4B24-AEA8-A82FB2E1B040}"/>
              </a:ext>
            </a:extLst>
          </p:cNvPr>
          <p:cNvCxnSpPr/>
          <p:nvPr userDrawn="1"/>
        </p:nvCxnSpPr>
        <p:spPr>
          <a:xfrm>
            <a:off x="628650" y="3619500"/>
            <a:ext cx="3943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88F443-94DB-4BB1-ACA6-29A836C7100B}"/>
              </a:ext>
            </a:extLst>
          </p:cNvPr>
          <p:cNvCxnSpPr/>
          <p:nvPr userDrawn="1"/>
        </p:nvCxnSpPr>
        <p:spPr>
          <a:xfrm>
            <a:off x="628650" y="4254500"/>
            <a:ext cx="3943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518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B3B8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5900"/>
            <a:ext cx="7886700" cy="4554539"/>
          </a:xfrm>
        </p:spPr>
        <p:txBody>
          <a:bodyPr/>
          <a:lstStyle>
            <a:lvl2pPr indent="-270000">
              <a:tabLst>
                <a:tab pos="0" algn="l"/>
              </a:tabLst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P1031 HWE Brand project - PPT template - Footer.png">
            <a:extLst>
              <a:ext uri="{FF2B5EF4-FFF2-40B4-BE49-F238E27FC236}">
                <a16:creationId xmlns:a16="http://schemas.microsoft.com/office/drawing/2014/main" id="{A2B47444-C0D8-4E85-BC1D-5AF3EAA8D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303398"/>
            <a:ext cx="9144000" cy="76278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1871346-0C8C-45BF-B77A-1F671933970E}"/>
              </a:ext>
            </a:extLst>
          </p:cNvPr>
          <p:cNvSpPr txBox="1">
            <a:spLocks/>
          </p:cNvSpPr>
          <p:nvPr userDrawn="1"/>
        </p:nvSpPr>
        <p:spPr>
          <a:xfrm>
            <a:off x="368263" y="6395320"/>
            <a:ext cx="2030691" cy="2206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prstClr val="white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32614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0600" y="1485900"/>
            <a:ext cx="4984750" cy="45545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F337D19-91B0-4B94-BC91-1EB74B5325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85900"/>
            <a:ext cx="2736850" cy="3175000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 descr="P1031 HWE Brand project - PPT template - Footer.png">
            <a:extLst>
              <a:ext uri="{FF2B5EF4-FFF2-40B4-BE49-F238E27FC236}">
                <a16:creationId xmlns:a16="http://schemas.microsoft.com/office/drawing/2014/main" id="{6DCFBA7D-69E4-4C52-9990-7C1A1F0BC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170395"/>
            <a:ext cx="9144000" cy="7627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6283A1-9F43-4C02-BA83-2D665E329F68}"/>
              </a:ext>
            </a:extLst>
          </p:cNvPr>
          <p:cNvSpPr txBox="1">
            <a:spLocks/>
          </p:cNvSpPr>
          <p:nvPr userDrawn="1"/>
        </p:nvSpPr>
        <p:spPr>
          <a:xfrm>
            <a:off x="368264" y="6266224"/>
            <a:ext cx="1774844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prstClr val="white"/>
                </a:solidFill>
                <a:latin typeface="Poppins"/>
              </a:rPr>
              <a:t>Presentation Title Name      XX-XX Month Year Location</a:t>
            </a:r>
          </a:p>
        </p:txBody>
      </p:sp>
    </p:spTree>
    <p:extLst>
      <p:ext uri="{BB962C8B-B14F-4D97-AF65-F5344CB8AC3E}">
        <p14:creationId xmlns:p14="http://schemas.microsoft.com/office/powerpoint/2010/main" val="3866590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0" y="1485900"/>
            <a:ext cx="3841750" cy="45545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26CEE81-32B7-4091-B7F5-9CC099D1BCE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8650" y="1485900"/>
            <a:ext cx="3943350" cy="4554538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 descr="P1031 HWE Brand project - PPT template - Footer.png">
            <a:extLst>
              <a:ext uri="{FF2B5EF4-FFF2-40B4-BE49-F238E27FC236}">
                <a16:creationId xmlns:a16="http://schemas.microsoft.com/office/drawing/2014/main" id="{288F0CBF-28DC-47BA-8DBD-073E3856D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170395"/>
            <a:ext cx="9144000" cy="7627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1CB00A4-4A88-4C1A-9E56-C067CEB22B85}"/>
              </a:ext>
            </a:extLst>
          </p:cNvPr>
          <p:cNvSpPr txBox="1">
            <a:spLocks/>
          </p:cNvSpPr>
          <p:nvPr userDrawn="1"/>
        </p:nvSpPr>
        <p:spPr>
          <a:xfrm>
            <a:off x="368264" y="6266223"/>
            <a:ext cx="1774844" cy="4440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prstClr val="white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21096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B382EE4-CF5E-4345-980F-7680E4A984A0}"/>
              </a:ext>
            </a:extLst>
          </p:cNvPr>
          <p:cNvSpPr txBox="1">
            <a:spLocks/>
          </p:cNvSpPr>
          <p:nvPr userDrawn="1"/>
        </p:nvSpPr>
        <p:spPr>
          <a:xfrm>
            <a:off x="368264" y="6266224"/>
            <a:ext cx="1774844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prstClr val="white"/>
                </a:solidFill>
                <a:latin typeface="Poppins"/>
              </a:rPr>
              <a:t>Presentation Title Name      XX-XX Month Year Location</a:t>
            </a:r>
          </a:p>
        </p:txBody>
      </p:sp>
    </p:spTree>
    <p:extLst>
      <p:ext uri="{BB962C8B-B14F-4D97-AF65-F5344CB8AC3E}">
        <p14:creationId xmlns:p14="http://schemas.microsoft.com/office/powerpoint/2010/main" val="318978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4794789"/>
            <a:ext cx="7740000" cy="612000"/>
          </a:xfrm>
        </p:spPr>
        <p:txBody>
          <a:bodyPr/>
          <a:lstStyle>
            <a:lvl1pPr algn="l">
              <a:defRPr sz="3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559" y="5369995"/>
            <a:ext cx="7740000" cy="612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 b="1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6032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29105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319141"/>
            <a:ext cx="8208000" cy="4392000"/>
          </a:xfrm>
        </p:spPr>
        <p:txBody>
          <a:bodyPr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buClr>
                <a:schemeClr val="accent2">
                  <a:lumMod val="50000"/>
                </a:schemeClr>
              </a:buClr>
              <a:defRPr sz="2400">
                <a:latin typeface="Century Gothic" panose="020B0502020202020204" pitchFamily="34" charset="0"/>
              </a:defRPr>
            </a:lvl2pPr>
            <a:lvl3pPr>
              <a:buClr>
                <a:schemeClr val="accent2">
                  <a:lumMod val="50000"/>
                </a:schemeClr>
              </a:buClr>
              <a:defRPr sz="2000"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3528" y="6450465"/>
            <a:ext cx="1774844" cy="360000"/>
          </a:xfrm>
        </p:spPr>
        <p:txBody>
          <a:bodyPr/>
          <a:lstStyle/>
          <a:p>
            <a:r>
              <a:rPr lang="en-GB"/>
              <a:t>Enter and View Training</a:t>
            </a:r>
          </a:p>
        </p:txBody>
      </p:sp>
    </p:spTree>
    <p:extLst>
      <p:ext uri="{BB962C8B-B14F-4D97-AF65-F5344CB8AC3E}">
        <p14:creationId xmlns:p14="http://schemas.microsoft.com/office/powerpoint/2010/main" val="93941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mal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58" y="617525"/>
            <a:ext cx="4736142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642535"/>
            <a:ext cx="4736142" cy="439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Enter and View Training</a:t>
            </a:r>
          </a:p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29058" y="1075264"/>
            <a:ext cx="4672017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49261" y="705907"/>
            <a:ext cx="3096000" cy="3636000"/>
          </a:xfrm>
        </p:spPr>
        <p:txBody>
          <a:bodyPr anchor="ctr" anchorCtr="0"/>
          <a:lstStyle>
            <a:lvl1pPr algn="ctr"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68099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ab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14" y="1642535"/>
            <a:ext cx="3878886" cy="439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Enter and View Training</a:t>
            </a:r>
          </a:p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75264"/>
            <a:ext cx="8208000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>
          <a:xfrm>
            <a:off x="428625" y="1714500"/>
            <a:ext cx="3996000" cy="421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7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har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14" y="1642535"/>
            <a:ext cx="3878886" cy="439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Enter and View Training</a:t>
            </a:r>
          </a:p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75264"/>
            <a:ext cx="8208000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4"/>
          </p:nvPr>
        </p:nvSpPr>
        <p:spPr>
          <a:xfrm>
            <a:off x="428625" y="1714500"/>
            <a:ext cx="3996000" cy="421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70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Enter and View 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19203"/>
            <a:ext cx="8208000" cy="32400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49259" y="1650388"/>
            <a:ext cx="8316000" cy="4320000"/>
          </a:xfrm>
        </p:spPr>
        <p:txBody>
          <a:bodyPr anchor="ctr" anchorCtr="0"/>
          <a:lstStyle>
            <a:lvl1pPr algn="ctr"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44361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ig Content (Blue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63553"/>
            <a:ext cx="8208000" cy="5364000"/>
          </a:xfrm>
        </p:spPr>
        <p:txBody>
          <a:bodyPr/>
          <a:lstStyle>
            <a:lvl1pPr marL="898525" indent="-1588">
              <a:lnSpc>
                <a:spcPts val="3800"/>
              </a:lnSpc>
              <a:spcAft>
                <a:spcPts val="600"/>
              </a:spcAft>
              <a:defRPr sz="3200" b="1">
                <a:latin typeface="Century Gothic" panose="020B0502020202020204" pitchFamily="34" charset="0"/>
              </a:defRPr>
            </a:lvl1pPr>
            <a:lvl2pPr marL="900000" indent="0">
              <a:lnSpc>
                <a:spcPct val="100000"/>
              </a:lnSpc>
              <a:buNone/>
              <a:defRPr b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noProof="0"/>
              <a:t>Insert large text quotation here.”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235-4F11-4F67-8F4D-9FAA215DBAC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37F6F-9517-4DF4-AD6D-8921C4078E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61" y="111309"/>
            <a:ext cx="1190625" cy="1438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FE119-15B9-4571-8DDF-86D7CA61B5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2194" y="4581265"/>
            <a:ext cx="11906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2535"/>
            <a:ext cx="8208000" cy="43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264" y="6328855"/>
            <a:ext cx="1774844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300"/>
              </a:lnSpc>
              <a:defRPr sz="1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507" y="6339416"/>
            <a:ext cx="54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489C7C31-EFE2-492B-861C-0B6361022CCC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02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6" r:id="rId17"/>
    <p:sldLayoutId id="2147484015" r:id="rId18"/>
    <p:sldLayoutId id="2147484025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ts val="2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44000" algn="l" defTabSz="914400" rtl="0" eaLnBrk="1" latinLnBrk="0" hangingPunct="1">
        <a:lnSpc>
          <a:spcPts val="2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27065"/>
            <a:ext cx="7886700" cy="80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85900"/>
            <a:ext cx="7886700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847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34621-F0A5-416A-B63E-56B2B9AFE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91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i="1" kern="1200">
          <a:solidFill>
            <a:schemeClr val="accent3"/>
          </a:solidFill>
          <a:latin typeface="Century Gothic" panose="020B0502020202020204" pitchFamily="34" charset="0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Trebuchet MS" panose="020B0603020202020204" pitchFamily="34" charset="0"/>
        <a:buChar char="+"/>
        <a:defRPr sz="1800" kern="120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2" orient="horz" pos="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co.uk/url?sa=i&amp;rct=j&amp;q=&amp;esrc=s&amp;frm=1&amp;source=images&amp;cd=&amp;cad=rja&amp;docid=ryG9qtBG8mExrM&amp;tbnid=ANHdZzEHTWOg0M:&amp;ved=0CAUQjRw&amp;url=http%3A%2F%2Fnwbnewcommunities.org.uk%2Fcasestudies.htm&amp;ei=xurPUqiIBYaf0QWQ3YDoBw&amp;psig=AFQjCNH_tajAVhh6HIuCgHLLSOywUiC76w&amp;ust=1389444106302905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66.jpeg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76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78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76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83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Placeholder 5">
            <a:extLst>
              <a:ext uri="{FF2B5EF4-FFF2-40B4-BE49-F238E27FC236}">
                <a16:creationId xmlns:a16="http://schemas.microsoft.com/office/drawing/2014/main" id="{BC58960F-22F6-0F6E-7838-0821B80638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968" y="6200775"/>
            <a:ext cx="4143375" cy="43576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1600" dirty="0">
                <a:latin typeface="+mj-lt"/>
              </a:rPr>
              <a:t>[Insert date and trainer]</a:t>
            </a:r>
          </a:p>
        </p:txBody>
      </p:sp>
      <p:sp>
        <p:nvSpPr>
          <p:cNvPr id="5122" name="Rectangle 9">
            <a:extLst>
              <a:ext uri="{FF2B5EF4-FFF2-40B4-BE49-F238E27FC236}">
                <a16:creationId xmlns:a16="http://schemas.microsoft.com/office/drawing/2014/main" id="{D7494242-478D-6F18-AC97-55B2859C909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349311" y="5577904"/>
            <a:ext cx="7550906" cy="2387600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Enter &amp; View Training</a:t>
            </a:r>
          </a:p>
        </p:txBody>
      </p:sp>
      <p:sp>
        <p:nvSpPr>
          <p:cNvPr id="5123" name="Rectangle 10">
            <a:extLst>
              <a:ext uri="{FF2B5EF4-FFF2-40B4-BE49-F238E27FC236}">
                <a16:creationId xmlns:a16="http://schemas.microsoft.com/office/drawing/2014/main" id="{E4EECF9E-C420-2460-CD3B-848A4196DEC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5805488"/>
            <a:ext cx="7691438" cy="3952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GB" altLang="en-US"/>
              <a:t>Training Session:</a:t>
            </a:r>
          </a:p>
        </p:txBody>
      </p:sp>
      <p:pic>
        <p:nvPicPr>
          <p:cNvPr id="3" name="Picture 2" descr="Two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54A87C6D-95FC-CAA1-366E-8A2A0B09D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b="2988"/>
          <a:stretch/>
        </p:blipFill>
        <p:spPr>
          <a:xfrm flipH="1">
            <a:off x="-6013176" y="-3831462"/>
            <a:ext cx="15193688" cy="9348694"/>
          </a:xfrm>
          <a:prstGeom prst="ellipse">
            <a:avLst/>
          </a:prstGeom>
          <a:ln w="1587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AE851A50-1DC4-25C6-CAB2-904670A4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25"/>
            <a:ext cx="7643192" cy="468000"/>
          </a:xfrm>
        </p:spPr>
        <p:txBody>
          <a:bodyPr>
            <a:normAutofit fontScale="90000"/>
          </a:bodyPr>
          <a:lstStyle/>
          <a:p>
            <a:r>
              <a:rPr lang="en-GB" altLang="en-US"/>
              <a:t>The Laws and Regulations behind E&amp;V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9DFDB1-CA15-3ADC-8E04-FE98B00629AA}"/>
              </a:ext>
            </a:extLst>
          </p:cNvPr>
          <p:cNvSpPr/>
          <p:nvPr/>
        </p:nvSpPr>
        <p:spPr>
          <a:xfrm>
            <a:off x="323528" y="3717032"/>
            <a:ext cx="869831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  <a:buClr>
                <a:srgbClr val="E73E97"/>
              </a:buClr>
              <a:defRPr/>
            </a:pPr>
            <a:r>
              <a:rPr lang="en-GB" sz="2400">
                <a:latin typeface="+mn-lt"/>
                <a:cs typeface="+mn-cs"/>
              </a:rPr>
              <a:t>The Local Authorities (Public Health Functions and Entry to Premises by Local Healthwatch Representatives) Regulations 2013</a:t>
            </a:r>
          </a:p>
          <a:p>
            <a:pPr eaLnBrk="1" hangingPunct="1">
              <a:spcAft>
                <a:spcPts val="600"/>
              </a:spcAft>
              <a:buClr>
                <a:srgbClr val="E73E97"/>
              </a:buClr>
              <a:defRPr/>
            </a:pPr>
            <a:r>
              <a:rPr lang="en-GB" sz="2400" b="1">
                <a:latin typeface="+mn-lt"/>
                <a:cs typeface="+mn-cs"/>
              </a:rPr>
              <a:t>[makes sure service providers allow Healthwatch entry to observe activities]</a:t>
            </a:r>
          </a:p>
        </p:txBody>
      </p:sp>
      <p:pic>
        <p:nvPicPr>
          <p:cNvPr id="24580" name="Picture 4" descr="Justice.jpg">
            <a:extLst>
              <a:ext uri="{FF2B5EF4-FFF2-40B4-BE49-F238E27FC236}">
                <a16:creationId xmlns:a16="http://schemas.microsoft.com/office/drawing/2014/main" id="{1BEC6862-18B8-E876-2AA3-81D088C6E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87" y="1559940"/>
            <a:ext cx="1686560" cy="167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3DF1C-0F2A-E9EB-F9C2-9CB51F28688B}"/>
              </a:ext>
            </a:extLst>
          </p:cNvPr>
          <p:cNvSpPr txBox="1"/>
          <p:nvPr/>
        </p:nvSpPr>
        <p:spPr>
          <a:xfrm>
            <a:off x="323528" y="1559940"/>
            <a:ext cx="6707088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latin typeface="+mn-lt"/>
              </a:rPr>
              <a:t>The Local Government and Public Involvement in Health 2007 (amended via the Health &amp; Social Care Act 2012) </a:t>
            </a:r>
          </a:p>
          <a:p>
            <a:r>
              <a:rPr lang="en-US" sz="2400" b="1">
                <a:latin typeface="+mn-lt"/>
              </a:rPr>
              <a:t>[makes Enter &amp; View possible]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6AA9EB80-D94A-A687-C665-2ED5B622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47675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u="sng"/>
              <a:t>Who</a:t>
            </a:r>
            <a:r>
              <a:rPr lang="en-GB" altLang="en-US"/>
              <a:t> can Enter &amp; View?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929CB-235D-05C5-9FD8-60B1CE38C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64" y="1287280"/>
            <a:ext cx="6443792" cy="4589991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00000"/>
              </a:lnSpc>
              <a:defRPr/>
            </a:pPr>
            <a:r>
              <a:rPr lang="en-GB" dirty="0">
                <a:latin typeface="+mn-lt"/>
              </a:rPr>
              <a:t>Only Authorised Representatives can do visits and only when asked to do so by their Healthwatch 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>
                <a:latin typeface="+mn-lt"/>
              </a:rPr>
              <a:t>All local Healthwatch organisations can have Authorised Representatives able to carry out visits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>
                <a:latin typeface="+mn-lt"/>
              </a:rPr>
              <a:t>Authorised Representatives should have been recruited, trained and have a current DBS check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>
                <a:latin typeface="+mn-lt"/>
              </a:rPr>
              <a:t>Each Healthwatch must publish a full and up to date list of its Authorised Representatives</a:t>
            </a:r>
          </a:p>
        </p:txBody>
      </p:sp>
      <p:pic>
        <p:nvPicPr>
          <p:cNvPr id="18436" name="Picture 6" descr="Application_Pack.jpg">
            <a:extLst>
              <a:ext uri="{FF2B5EF4-FFF2-40B4-BE49-F238E27FC236}">
                <a16:creationId xmlns:a16="http://schemas.microsoft.com/office/drawing/2014/main" id="{ACFCB4FF-BDC0-BE4A-C5A5-E00924E74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0" y="1129435"/>
            <a:ext cx="2021033" cy="16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Papers.jpg">
            <a:extLst>
              <a:ext uri="{FF2B5EF4-FFF2-40B4-BE49-F238E27FC236}">
                <a16:creationId xmlns:a16="http://schemas.microsoft.com/office/drawing/2014/main" id="{E9C34ABD-2666-09FF-F400-427D2C332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79" y="3668173"/>
            <a:ext cx="2055155" cy="149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5BC391A-3593-8394-49ED-5D8112DF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20" y="2708920"/>
            <a:ext cx="6876360" cy="46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000" u="sng"/>
              <a:t>Where</a:t>
            </a:r>
            <a:r>
              <a:rPr lang="en-GB" altLang="en-US" sz="4000"/>
              <a:t> can we Enter &amp; View?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C12B296-2F44-CD7C-8767-6CE89CB2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05" y="284536"/>
            <a:ext cx="8208000" cy="46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000" u="sng"/>
              <a:t>Where</a:t>
            </a:r>
            <a:r>
              <a:rPr lang="en-GB" altLang="en-US" sz="4000"/>
              <a:t> can we Enter &amp; View?</a:t>
            </a:r>
          </a:p>
        </p:txBody>
      </p:sp>
      <p:sp>
        <p:nvSpPr>
          <p:cNvPr id="22531" name="TextBox 4">
            <a:extLst>
              <a:ext uri="{FF2B5EF4-FFF2-40B4-BE49-F238E27FC236}">
                <a16:creationId xmlns:a16="http://schemas.microsoft.com/office/drawing/2014/main" id="{EEDE2968-2F71-F466-70D2-AF2BBB6B1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74" y="2418480"/>
            <a:ext cx="9080470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</a:t>
            </a:r>
            <a:r>
              <a:rPr lang="en-GB" altLang="en-US" sz="2800" dirty="0">
                <a:solidFill>
                  <a:srgbClr val="004F6B"/>
                </a:solidFill>
                <a:latin typeface="+mn-lt"/>
              </a:rPr>
              <a:t>Doctors                Hospitals                 Day</a:t>
            </a:r>
          </a:p>
          <a:p>
            <a:pPr eaLnBrk="1" hangingPunct="1">
              <a:buFontTx/>
              <a:buNone/>
            </a:pPr>
            <a:r>
              <a:rPr lang="en-GB" altLang="en-US" sz="2800" dirty="0">
                <a:solidFill>
                  <a:srgbClr val="004F6B"/>
                </a:solidFill>
                <a:latin typeface="+mn-lt"/>
              </a:rPr>
              <a:t>   surgeries             and clinics            centres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Tx/>
              <a:buNone/>
            </a:pPr>
            <a:endParaRPr lang="en-GB" altLang="en-US" sz="4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Tx/>
              <a:buNone/>
            </a:pPr>
            <a:endParaRPr lang="en-GB" altLang="en-US" sz="9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en-GB" altLang="en-US" sz="2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</a:t>
            </a:r>
            <a:r>
              <a:rPr lang="en-GB" altLang="en-US" sz="2800" dirty="0">
                <a:solidFill>
                  <a:srgbClr val="004F6B"/>
                </a:solidFill>
                <a:latin typeface="+mn-lt"/>
              </a:rPr>
              <a:t>Care homes          Dentists               Opticians 					  	          and pharmacies</a:t>
            </a:r>
            <a:endParaRPr lang="en-GB" altLang="en-US" sz="1200" dirty="0">
              <a:solidFill>
                <a:srgbClr val="004F6B"/>
              </a:solidFill>
              <a:latin typeface="+mn-lt"/>
            </a:endParaRPr>
          </a:p>
        </p:txBody>
      </p:sp>
      <p:pic>
        <p:nvPicPr>
          <p:cNvPr id="22533" name="Picture 5" descr="Eye_Test-1.jpg">
            <a:extLst>
              <a:ext uri="{FF2B5EF4-FFF2-40B4-BE49-F238E27FC236}">
                <a16:creationId xmlns:a16="http://schemas.microsoft.com/office/drawing/2014/main" id="{BAEFF5CE-C599-5628-8564-F31D63EE0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3886" r="22740" b="28220"/>
          <a:stretch>
            <a:fillRect/>
          </a:stretch>
        </p:blipFill>
        <p:spPr bwMode="auto">
          <a:xfrm>
            <a:off x="6875695" y="3268743"/>
            <a:ext cx="1029352" cy="146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Place_GP_Surgery.jpg">
            <a:extLst>
              <a:ext uri="{FF2B5EF4-FFF2-40B4-BE49-F238E27FC236}">
                <a16:creationId xmlns:a16="http://schemas.microsoft.com/office/drawing/2014/main" id="{7F6B4C56-8596-5B32-C646-9A47F6AFE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7" y="904238"/>
            <a:ext cx="1244458" cy="14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Place_Day_Centre.jpg">
            <a:extLst>
              <a:ext uri="{FF2B5EF4-FFF2-40B4-BE49-F238E27FC236}">
                <a16:creationId xmlns:a16="http://schemas.microsoft.com/office/drawing/2014/main" id="{49ADCEF1-6CE8-597F-590F-16F8BF94A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21" y="882287"/>
            <a:ext cx="1244458" cy="14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F71DD83-6B78-9AE6-9D74-C7D5D928E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20" y="889357"/>
            <a:ext cx="1476574" cy="1476574"/>
          </a:xfrm>
          <a:prstGeom prst="rect">
            <a:avLst/>
          </a:prstGeom>
        </p:spPr>
      </p:pic>
      <p:pic>
        <p:nvPicPr>
          <p:cNvPr id="6" name="Picture 5" descr="A group of people sitting in wheelchairs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0FF27AB-3F87-59BA-B386-F237C6722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6" y="3279145"/>
            <a:ext cx="1354179" cy="1505460"/>
          </a:xfrm>
          <a:prstGeom prst="rect">
            <a:avLst/>
          </a:prstGeom>
        </p:spPr>
      </p:pic>
      <p:pic>
        <p:nvPicPr>
          <p:cNvPr id="8" name="Picture 7" descr="A picture containing person, wearing, close&#10;&#10;Description automatically generated">
            <a:extLst>
              <a:ext uri="{FF2B5EF4-FFF2-40B4-BE49-F238E27FC236}">
                <a16:creationId xmlns:a16="http://schemas.microsoft.com/office/drawing/2014/main" id="{5235A0DB-5C7D-5BC3-93A7-ACCA5C9640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78" y="3405245"/>
            <a:ext cx="1354179" cy="13541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FD9E-CCE8-7130-669A-CDFADA3D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2636912"/>
            <a:ext cx="7236400" cy="468000"/>
          </a:xfrm>
        </p:spPr>
        <p:txBody>
          <a:bodyPr/>
          <a:lstStyle/>
          <a:p>
            <a:r>
              <a:rPr lang="en-GB"/>
              <a:t>Why is Enter &amp; View important?</a:t>
            </a:r>
          </a:p>
        </p:txBody>
      </p:sp>
    </p:spTree>
    <p:extLst>
      <p:ext uri="{BB962C8B-B14F-4D97-AF65-F5344CB8AC3E}">
        <p14:creationId xmlns:p14="http://schemas.microsoft.com/office/powerpoint/2010/main" val="420394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467F3FD4-BAA0-97A9-A46B-55C8E1D8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altLang="en-US" u="sng"/>
              <a:t>Why</a:t>
            </a:r>
            <a:r>
              <a:rPr lang="en-GB" altLang="en-US"/>
              <a:t> is Enter &amp; View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E0C06-8D3B-6227-938D-0479BAADE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3" y="2061336"/>
            <a:ext cx="7795792" cy="4392000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5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800">
                <a:latin typeface="+mn-lt"/>
              </a:rPr>
              <a:t>give seldom heard people a voice</a:t>
            </a:r>
          </a:p>
          <a:p>
            <a:pPr marL="457200" indent="-457200" eaLnBrk="1" hangingPunct="1">
              <a:lnSpc>
                <a:spcPct val="15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800">
                <a:latin typeface="+mn-lt"/>
              </a:rPr>
              <a:t>gather more detailed information</a:t>
            </a:r>
          </a:p>
          <a:p>
            <a:pPr marL="457200" indent="-457200" eaLnBrk="1" hangingPunct="1">
              <a:lnSpc>
                <a:spcPct val="15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800">
                <a:latin typeface="+mn-lt"/>
              </a:rPr>
              <a:t>help with joint working</a:t>
            </a:r>
          </a:p>
          <a:p>
            <a:pPr marL="457200" indent="-457200" eaLnBrk="1" hangingPunct="1">
              <a:lnSpc>
                <a:spcPct val="15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800">
                <a:latin typeface="+mn-lt"/>
              </a:rPr>
              <a:t>provide more evidence</a:t>
            </a:r>
          </a:p>
          <a:p>
            <a:pPr marL="457200" indent="-457200" eaLnBrk="1" hangingPunct="1">
              <a:lnSpc>
                <a:spcPct val="15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800">
                <a:latin typeface="+mn-lt"/>
              </a:rPr>
              <a:t>identify best practice</a:t>
            </a:r>
            <a:endParaRPr lang="en-GB" sz="240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6D4B9-80B2-6FA3-9C9B-3A73F2B747B2}"/>
              </a:ext>
            </a:extLst>
          </p:cNvPr>
          <p:cNvSpPr/>
          <p:nvPr/>
        </p:nvSpPr>
        <p:spPr>
          <a:xfrm>
            <a:off x="468313" y="1350215"/>
            <a:ext cx="633571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Clr>
                <a:srgbClr val="E73E97"/>
              </a:buClr>
              <a:defRPr/>
            </a:pPr>
            <a:r>
              <a:rPr lang="en-GB" sz="2800">
                <a:solidFill>
                  <a:srgbClr val="004F6B"/>
                </a:solidFill>
                <a:latin typeface="+mn-lt"/>
                <a:cs typeface="+mn-cs"/>
              </a:rPr>
              <a:t>Enter &amp; View can:</a:t>
            </a:r>
          </a:p>
        </p:txBody>
      </p:sp>
      <p:pic>
        <p:nvPicPr>
          <p:cNvPr id="26630" name="Picture 5" descr="Rights2.jpg">
            <a:extLst>
              <a:ext uri="{FF2B5EF4-FFF2-40B4-BE49-F238E27FC236}">
                <a16:creationId xmlns:a16="http://schemas.microsoft.com/office/drawing/2014/main" id="{1AF950F1-2F75-01DD-708C-2DE58C5A4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76" y="3284984"/>
            <a:ext cx="2319208" cy="260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B384F85-1FEF-E624-F062-C49A25B0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3200"/>
              <a:t>Exercise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77C6DFE-78FB-4149-C43B-6B48719E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GB" altLang="en-US" sz="3600" b="1"/>
              <a:t>When would it not be                 suitable to Enter &amp; View?</a:t>
            </a:r>
          </a:p>
        </p:txBody>
      </p:sp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9F491A74-F0CD-B007-CAEE-B38ECD75311A}"/>
              </a:ext>
            </a:extLst>
          </p:cNvPr>
          <p:cNvSpPr/>
          <p:nvPr/>
        </p:nvSpPr>
        <p:spPr>
          <a:xfrm>
            <a:off x="2987675" y="2708275"/>
            <a:ext cx="2881313" cy="2881313"/>
          </a:xfrm>
          <a:prstGeom prst="noSmoking">
            <a:avLst>
              <a:gd name="adj" fmla="val 6086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5000" b="1">
                <a:solidFill>
                  <a:schemeClr val="accent1">
                    <a:lumMod val="50000"/>
                  </a:schemeClr>
                </a:solidFill>
              </a:rPr>
              <a:t> Enter  &amp;   View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99D9293C-396D-58DA-0990-E1C04CBE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51306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u="sng"/>
              <a:t>When</a:t>
            </a:r>
            <a:r>
              <a:rPr lang="en-GB" altLang="en-US"/>
              <a:t> not to E&amp;V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BDCDE-36AC-2381-7DBE-5355FC607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1101881"/>
            <a:ext cx="6625499" cy="4831227"/>
          </a:xfrm>
        </p:spPr>
        <p:txBody>
          <a:bodyPr>
            <a:normAutofit fontScale="92500"/>
          </a:bodyPr>
          <a:lstStyle/>
          <a:p>
            <a:pPr eaLnBrk="1" hangingPunct="1">
              <a:spcAft>
                <a:spcPts val="840"/>
              </a:spcAft>
              <a:buClr>
                <a:schemeClr val="bg2">
                  <a:lumMod val="75000"/>
                </a:schemeClr>
              </a:buClr>
              <a:buFont typeface="Arial" charset="0"/>
              <a:buNone/>
              <a:defRPr/>
            </a:pPr>
            <a:r>
              <a:rPr lang="en-GB" sz="2200"/>
              <a:t>When the law does not apply:</a:t>
            </a:r>
          </a:p>
          <a:p>
            <a:pPr marL="542925" lvl="2" indent="-346075" eaLnBrk="1" hangingPunct="1">
              <a:lnSpc>
                <a:spcPct val="100000"/>
              </a:lnSpc>
              <a:spcAft>
                <a:spcPts val="840"/>
              </a:spcAft>
              <a:buFont typeface="+mj-lt"/>
              <a:buAutoNum type="arabicPeriod"/>
              <a:defRPr/>
            </a:pPr>
            <a:r>
              <a:rPr lang="en-GB" sz="2200"/>
              <a:t>Compromises provision of a service </a:t>
            </a:r>
          </a:p>
          <a:p>
            <a:pPr marL="542925" lvl="2" indent="-346075" eaLnBrk="1" hangingPunct="1">
              <a:lnSpc>
                <a:spcPct val="100000"/>
              </a:lnSpc>
              <a:spcAft>
                <a:spcPts val="840"/>
              </a:spcAft>
              <a:buFont typeface="+mj-lt"/>
              <a:buAutoNum type="arabicPeriod"/>
              <a:defRPr/>
            </a:pPr>
            <a:r>
              <a:rPr lang="en-GB" sz="2200"/>
              <a:t>Compromises privacy or dignity of anybody</a:t>
            </a:r>
          </a:p>
          <a:p>
            <a:pPr marL="542925" lvl="2" indent="-346075" eaLnBrk="1" hangingPunct="1">
              <a:lnSpc>
                <a:spcPct val="100000"/>
              </a:lnSpc>
              <a:spcAft>
                <a:spcPts val="840"/>
              </a:spcAft>
              <a:buFont typeface="+mj-lt"/>
              <a:buAutoNum type="arabicPeriod"/>
              <a:defRPr/>
            </a:pPr>
            <a:r>
              <a:rPr lang="en-GB" sz="2200"/>
              <a:t>Authorised representative is not acting fairly</a:t>
            </a:r>
          </a:p>
          <a:p>
            <a:pPr marL="542925" lvl="2" indent="-346075" eaLnBrk="1" hangingPunct="1">
              <a:lnSpc>
                <a:spcPct val="100000"/>
              </a:lnSpc>
              <a:spcAft>
                <a:spcPts val="840"/>
              </a:spcAft>
              <a:buFont typeface="+mj-lt"/>
              <a:buAutoNum type="arabicPeriod"/>
              <a:defRPr/>
            </a:pPr>
            <a:r>
              <a:rPr lang="en-GB" sz="2200"/>
              <a:t>Authorised representative does not show ID</a:t>
            </a:r>
          </a:p>
          <a:p>
            <a:pPr marL="542925" lvl="2" indent="-346075" eaLnBrk="1" hangingPunct="1">
              <a:lnSpc>
                <a:spcPct val="100000"/>
              </a:lnSpc>
              <a:spcAft>
                <a:spcPts val="840"/>
              </a:spcAft>
              <a:buFont typeface="+mj-lt"/>
              <a:buAutoNum type="arabicPeriod"/>
              <a:defRPr/>
            </a:pPr>
            <a:r>
              <a:rPr lang="en-GB" sz="2200"/>
              <a:t>Children’s social care settings </a:t>
            </a:r>
          </a:p>
          <a:p>
            <a:pPr marL="542925" lvl="2" indent="-346075" eaLnBrk="1" hangingPunct="1">
              <a:lnSpc>
                <a:spcPct val="100000"/>
              </a:lnSpc>
              <a:spcAft>
                <a:spcPts val="840"/>
              </a:spcAft>
              <a:buFont typeface="+mj-lt"/>
              <a:buAutoNum type="arabicPeriod"/>
              <a:defRPr/>
            </a:pPr>
            <a:r>
              <a:rPr lang="en-GB" sz="2200"/>
              <a:t>In buildings that are:</a:t>
            </a:r>
          </a:p>
          <a:p>
            <a:pPr marL="806450" lvl="2" indent="-182563">
              <a:lnSpc>
                <a:spcPct val="100000"/>
              </a:lnSpc>
              <a:spcAft>
                <a:spcPts val="840"/>
              </a:spcAft>
              <a:defRPr/>
            </a:pPr>
            <a:r>
              <a:rPr lang="en-GB" sz="2200"/>
              <a:t>A person’s own home</a:t>
            </a:r>
          </a:p>
          <a:p>
            <a:pPr marL="806450" lvl="2" indent="-182563">
              <a:lnSpc>
                <a:spcPct val="100000"/>
              </a:lnSpc>
              <a:spcAft>
                <a:spcPts val="840"/>
              </a:spcAft>
              <a:defRPr/>
            </a:pPr>
            <a:r>
              <a:rPr lang="en-GB" sz="2200"/>
              <a:t>Used only as accommodation for employees</a:t>
            </a:r>
          </a:p>
          <a:p>
            <a:pPr marL="806450" lvl="2" indent="-182563">
              <a:lnSpc>
                <a:spcPct val="100000"/>
              </a:lnSpc>
              <a:spcAft>
                <a:spcPts val="840"/>
              </a:spcAft>
              <a:defRPr/>
            </a:pPr>
            <a:r>
              <a:rPr lang="en-GB" sz="2200"/>
              <a:t>Parts of care homes that are not shared</a:t>
            </a:r>
          </a:p>
          <a:p>
            <a:pPr marL="806450" lvl="2" indent="-182563">
              <a:lnSpc>
                <a:spcPct val="100000"/>
              </a:lnSpc>
              <a:spcAft>
                <a:spcPts val="840"/>
              </a:spcAft>
              <a:defRPr/>
            </a:pPr>
            <a:r>
              <a:rPr lang="en-GB" sz="2200"/>
              <a:t>Not providing care services </a:t>
            </a:r>
          </a:p>
          <a:p>
            <a:pPr marL="806450" lvl="2" indent="-182563">
              <a:lnSpc>
                <a:spcPct val="100000"/>
              </a:lnSpc>
              <a:spcAft>
                <a:spcPts val="840"/>
              </a:spcAft>
              <a:defRPr/>
            </a:pPr>
            <a:r>
              <a:rPr lang="en-GB" sz="2200"/>
              <a:t>Closed </a:t>
            </a:r>
            <a:endParaRPr lang="en-GB" sz="2400"/>
          </a:p>
        </p:txBody>
      </p:sp>
      <p:pic>
        <p:nvPicPr>
          <p:cNvPr id="30724" name="Picture 3" descr="Children_Playing.jpg">
            <a:extLst>
              <a:ext uri="{FF2B5EF4-FFF2-40B4-BE49-F238E27FC236}">
                <a16:creationId xmlns:a16="http://schemas.microsoft.com/office/drawing/2014/main" id="{3585D386-A0A2-C33E-2916-E12B6DF54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6" y="2890350"/>
            <a:ext cx="1511970" cy="126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No1.jpg">
            <a:extLst>
              <a:ext uri="{FF2B5EF4-FFF2-40B4-BE49-F238E27FC236}">
                <a16:creationId xmlns:a16="http://schemas.microsoft.com/office/drawing/2014/main" id="{0880A7B1-3434-B02B-F14F-434331847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1196975"/>
            <a:ext cx="1296516" cy="144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House2.jpg">
            <a:extLst>
              <a:ext uri="{FF2B5EF4-FFF2-40B4-BE49-F238E27FC236}">
                <a16:creationId xmlns:a16="http://schemas.microsoft.com/office/drawing/2014/main" id="{B9657117-DAB4-C95A-5397-9D2CCBDA0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3" y="4509120"/>
            <a:ext cx="173037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537CD78-3F03-ED94-4DF9-6F1F13FB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Short Break</a:t>
            </a:r>
          </a:p>
        </p:txBody>
      </p:sp>
      <p:pic>
        <p:nvPicPr>
          <p:cNvPr id="34819" name="Content Placeholder 3">
            <a:extLst>
              <a:ext uri="{FF2B5EF4-FFF2-40B4-BE49-F238E27FC236}">
                <a16:creationId xmlns:a16="http://schemas.microsoft.com/office/drawing/2014/main" id="{8ABEE8F8-504D-288E-145E-7879BF915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0" y="1972662"/>
            <a:ext cx="4500000" cy="308571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E021D6FB-A3D9-7BBA-8489-CD35FA33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Preparing for a Visit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E7BBD0F8-048A-1116-61B8-0D3D575DD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altLang="en-US" sz="3600" b="1" dirty="0">
                <a:latin typeface="+mn-lt"/>
              </a:rPr>
              <a:t>What information will you need before carrying out a visit?</a:t>
            </a:r>
          </a:p>
        </p:txBody>
      </p:sp>
      <p:pic>
        <p:nvPicPr>
          <p:cNvPr id="35844" name="Picture 4" descr="Leaflet.jpg">
            <a:extLst>
              <a:ext uri="{FF2B5EF4-FFF2-40B4-BE49-F238E27FC236}">
                <a16:creationId xmlns:a16="http://schemas.microsoft.com/office/drawing/2014/main" id="{B7ECC635-72BA-0187-C2C0-2F68F6FB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739"/>
            <a:ext cx="1944737" cy="29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34A79-F9BB-0042-18F7-30098957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/>
              <a:t>Before we start...</a:t>
            </a:r>
            <a:endParaRPr lang="en-GB"/>
          </a:p>
        </p:txBody>
      </p:sp>
      <p:pic>
        <p:nvPicPr>
          <p:cNvPr id="6148" name="Picture 8" descr="Meeting-Agenda.jpg">
            <a:extLst>
              <a:ext uri="{FF2B5EF4-FFF2-40B4-BE49-F238E27FC236}">
                <a16:creationId xmlns:a16="http://schemas.microsoft.com/office/drawing/2014/main" id="{4DD6CFC7-B6CF-1F79-C032-4FF569E6C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61" y="1956593"/>
            <a:ext cx="4500563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25F303-D3AF-5942-58E0-729C163FFD22}"/>
              </a:ext>
            </a:extLst>
          </p:cNvPr>
          <p:cNvSpPr txBox="1">
            <a:spLocks/>
          </p:cNvSpPr>
          <p:nvPr/>
        </p:nvSpPr>
        <p:spPr>
          <a:xfrm>
            <a:off x="457200" y="2060848"/>
            <a:ext cx="7886700" cy="35298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chemeClr val="bg2"/>
              </a:buClr>
              <a:buFont typeface="Arial" pitchFamily="34" charset="0"/>
              <a:buChar char="•"/>
            </a:pPr>
            <a:r>
              <a:rPr lang="en-GB" altLang="en-US" sz="3200" dirty="0">
                <a:solidFill>
                  <a:srgbClr val="004F6B"/>
                </a:solidFill>
                <a:latin typeface="+mn-lt"/>
              </a:rPr>
              <a:t>Housekeeping</a:t>
            </a:r>
          </a:p>
          <a:p>
            <a:pPr fontAlgn="auto">
              <a:buClr>
                <a:schemeClr val="bg2"/>
              </a:buClr>
              <a:buFont typeface="Arial" pitchFamily="34" charset="0"/>
              <a:buChar char="•"/>
            </a:pPr>
            <a:r>
              <a:rPr lang="en-GB" altLang="en-US" sz="3200" dirty="0">
                <a:solidFill>
                  <a:srgbClr val="004F6B"/>
                </a:solidFill>
                <a:latin typeface="+mn-lt"/>
              </a:rPr>
              <a:t>Ground Rules </a:t>
            </a:r>
          </a:p>
          <a:p>
            <a:pPr fontAlgn="auto">
              <a:buClr>
                <a:schemeClr val="bg2"/>
              </a:buClr>
              <a:buFont typeface="Arial" pitchFamily="34" charset="0"/>
              <a:buChar char="•"/>
            </a:pPr>
            <a:r>
              <a:rPr lang="en-GB" altLang="en-US" sz="3200" dirty="0">
                <a:solidFill>
                  <a:srgbClr val="004F6B"/>
                </a:solidFill>
                <a:latin typeface="+mn-lt"/>
              </a:rPr>
              <a:t>Aims </a:t>
            </a:r>
          </a:p>
          <a:p>
            <a:pPr fontAlgn="auto">
              <a:buClr>
                <a:schemeClr val="bg2"/>
              </a:buClr>
              <a:buFont typeface="Arial" pitchFamily="34" charset="0"/>
              <a:buChar char="•"/>
            </a:pPr>
            <a:r>
              <a:rPr lang="en-GB" altLang="en-US" sz="3200" dirty="0">
                <a:solidFill>
                  <a:srgbClr val="004F6B"/>
                </a:solidFill>
                <a:latin typeface="+mn-lt"/>
              </a:rPr>
              <a:t>Introductions</a:t>
            </a:r>
          </a:p>
          <a:p>
            <a:pPr fontAlgn="auto"/>
            <a:endParaRPr lang="en-GB" sz="14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CE38C059-A008-4F13-7EBE-CDA4F440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56770"/>
            <a:ext cx="8208000" cy="468000"/>
          </a:xfrm>
        </p:spPr>
        <p:txBody>
          <a:bodyPr>
            <a:noAutofit/>
          </a:bodyPr>
          <a:lstStyle/>
          <a:p>
            <a:r>
              <a:rPr lang="en-GB" altLang="en-US"/>
              <a:t>Preparing for a Visit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435F5E7F-54E5-AE15-A211-893CC6479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1149229"/>
            <a:ext cx="6480720" cy="4789682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altLang="en-US" sz="2400">
                <a:latin typeface="+mn-lt"/>
              </a:rPr>
              <a:t>Why did Healthwatch decide to carry out the E&amp;V?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altLang="en-US" sz="2400">
                <a:latin typeface="+mn-lt"/>
              </a:rPr>
              <a:t>What will you be looking for?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altLang="en-US" sz="2400">
                <a:latin typeface="+mn-lt"/>
              </a:rPr>
              <a:t>What pre-visit information will you send to the service?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altLang="en-US" sz="2400">
                <a:latin typeface="+mn-lt"/>
              </a:rPr>
              <a:t>What do you already know about the service? (5 </a:t>
            </a:r>
            <a:r>
              <a:rPr lang="en-GB" altLang="en-US" sz="2400" err="1">
                <a:latin typeface="+mn-lt"/>
              </a:rPr>
              <a:t>Ws</a:t>
            </a:r>
            <a:r>
              <a:rPr lang="en-GB" altLang="en-US" sz="2400">
                <a:latin typeface="+mn-lt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altLang="en-US" sz="2400">
                <a:latin typeface="+mn-lt"/>
              </a:rPr>
              <a:t>What views do people have about the service?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altLang="en-US" sz="2400">
                <a:latin typeface="+mn-lt"/>
              </a:rPr>
              <a:t>What information is publicly available?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altLang="en-US" sz="2400">
                <a:latin typeface="+mn-lt"/>
              </a:rPr>
              <a:t>Practical arrangements for the visit </a:t>
            </a:r>
          </a:p>
        </p:txBody>
      </p:sp>
      <p:pic>
        <p:nvPicPr>
          <p:cNvPr id="36868" name="Picture 3" descr="Magnifying_Glass.jpg">
            <a:extLst>
              <a:ext uri="{FF2B5EF4-FFF2-40B4-BE49-F238E27FC236}">
                <a16:creationId xmlns:a16="http://schemas.microsoft.com/office/drawing/2014/main" id="{8018B24F-60E0-AC85-A9C9-2BEC8E0F6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04033"/>
            <a:ext cx="686356" cy="9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Google-Search.jpg">
            <a:extLst>
              <a:ext uri="{FF2B5EF4-FFF2-40B4-BE49-F238E27FC236}">
                <a16:creationId xmlns:a16="http://schemas.microsoft.com/office/drawing/2014/main" id="{0E3034B6-3873-73EB-E31E-38E5E1813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8831"/>
            <a:ext cx="1584548" cy="100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 descr="Reading-Research-Report-Levi.jpg">
            <a:extLst>
              <a:ext uri="{FF2B5EF4-FFF2-40B4-BE49-F238E27FC236}">
                <a16:creationId xmlns:a16="http://schemas.microsoft.com/office/drawing/2014/main" id="{FA20DAEB-C453-81CE-F543-F01EE7E7F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1280576" cy="14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Privacy_sign.jpg">
            <a:extLst>
              <a:ext uri="{FF2B5EF4-FFF2-40B4-BE49-F238E27FC236}">
                <a16:creationId xmlns:a16="http://schemas.microsoft.com/office/drawing/2014/main" id="{8989722C-A11A-B54F-74F4-7F8AC5717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0470"/>
            <a:ext cx="558315" cy="117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5E954C32-4913-A65B-00DE-322D2DD5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05125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Understanding the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E4002-FA58-496A-75E6-DB1349A8B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865" y="1017363"/>
            <a:ext cx="6573719" cy="4856762"/>
          </a:xfrm>
        </p:spPr>
        <p:txBody>
          <a:bodyPr/>
          <a:lstStyle/>
          <a:p>
            <a:pPr marL="357188" lvl="1" indent="-357188" eaLnBrk="1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+mn-lt"/>
              </a:rPr>
              <a:t>Each visit should have a reason.</a:t>
            </a:r>
          </a:p>
          <a:p>
            <a:pPr marL="357188" lvl="1" indent="-357188" eaLnBrk="1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+mn-lt"/>
              </a:rPr>
              <a:t>Providers will be more welcoming if they understand why you are there. </a:t>
            </a:r>
          </a:p>
          <a:p>
            <a:pPr marL="357188" lvl="1" indent="-357188" eaLnBrk="1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+mn-lt"/>
              </a:rPr>
              <a:t>Do not try to do too much in one visit. </a:t>
            </a:r>
          </a:p>
          <a:p>
            <a:pPr marL="357188" lvl="1" indent="-357188" eaLnBrk="1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+mn-lt"/>
              </a:rPr>
              <a:t>Visits should be done by priority.</a:t>
            </a:r>
          </a:p>
          <a:p>
            <a:pPr marL="357188" lvl="1" indent="-357188" eaLnBrk="1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+mn-lt"/>
              </a:rPr>
              <a:t>Involving other organisations can be useful.</a:t>
            </a:r>
          </a:p>
          <a:p>
            <a:pPr marL="357188" lvl="1" indent="-357188" eaLnBrk="1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+mn-lt"/>
              </a:rPr>
              <a:t>Healthwatch will decide where and who should visit.</a:t>
            </a:r>
          </a:p>
          <a:p>
            <a:pPr marL="357188" lvl="1" indent="-357188" eaLnBrk="1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dirty="0">
                <a:latin typeface="+mn-lt"/>
              </a:rPr>
              <a:t>Makes writing the report easier.</a:t>
            </a:r>
            <a:endParaRPr lang="en-GB" sz="2400" dirty="0">
              <a:latin typeface="+mn-lt"/>
            </a:endParaRPr>
          </a:p>
        </p:txBody>
      </p:sp>
      <p:pic>
        <p:nvPicPr>
          <p:cNvPr id="33796" name="Picture 3" descr="William-8.png">
            <a:extLst>
              <a:ext uri="{FF2B5EF4-FFF2-40B4-BE49-F238E27FC236}">
                <a16:creationId xmlns:a16="http://schemas.microsoft.com/office/drawing/2014/main" id="{E074FB6F-0799-CCF7-79BB-F56B9DF87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5" y="4669391"/>
            <a:ext cx="1720418" cy="12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Inspector-1.jpg">
            <a:extLst>
              <a:ext uri="{FF2B5EF4-FFF2-40B4-BE49-F238E27FC236}">
                <a16:creationId xmlns:a16="http://schemas.microsoft.com/office/drawing/2014/main" id="{78A04E7F-38A0-3D4A-6DA4-75E0BC2DC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0" y="1017362"/>
            <a:ext cx="1521593" cy="162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Home_Inspection-3.jpg">
            <a:extLst>
              <a:ext uri="{FF2B5EF4-FFF2-40B4-BE49-F238E27FC236}">
                <a16:creationId xmlns:a16="http://schemas.microsoft.com/office/drawing/2014/main" id="{78143B52-FB54-F4E9-F9A2-CE610AFB5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5" y="2833194"/>
            <a:ext cx="1598039" cy="155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B0FA6DA8-0105-EEC4-D5D0-1283E634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Case Study Exercise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570EC443-6918-B210-C32E-596AE4E19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altLang="en-US" sz="3200" b="1" dirty="0">
                <a:latin typeface="+mn-lt"/>
              </a:rPr>
              <a:t>Read through the case study and complete the boxes; (What? Who? Where? Why? When?)</a:t>
            </a:r>
          </a:p>
        </p:txBody>
      </p:sp>
      <p:pic>
        <p:nvPicPr>
          <p:cNvPr id="38916" name="Picture 2" descr="http://nwbnewcommunities.org.uk/images/Case_study_icon.png">
            <a:hlinkClick r:id="rId2"/>
            <a:extLst>
              <a:ext uri="{FF2B5EF4-FFF2-40B4-BE49-F238E27FC236}">
                <a16:creationId xmlns:a16="http://schemas.microsoft.com/office/drawing/2014/main" id="{A3081CA9-651B-E1E8-F956-2CD9C90C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3402">
            <a:off x="3532188" y="3078163"/>
            <a:ext cx="1905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ode_of_Conduct.jpg">
            <a:extLst>
              <a:ext uri="{FF2B5EF4-FFF2-40B4-BE49-F238E27FC236}">
                <a16:creationId xmlns:a16="http://schemas.microsoft.com/office/drawing/2014/main" id="{C0AFF5FF-F42C-8C30-78B9-1488BE947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48113"/>
            <a:ext cx="3126445" cy="316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>
            <a:extLst>
              <a:ext uri="{FF2B5EF4-FFF2-40B4-BE49-F238E27FC236}">
                <a16:creationId xmlns:a16="http://schemas.microsoft.com/office/drawing/2014/main" id="{15824FD1-7E86-374C-3273-FEE95C6F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682113"/>
            <a:ext cx="4330824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What should a Code of Conduct look like?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E08E98A8-89A4-1ED9-C2DE-16BCB818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83" y="260648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Code of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F2BD6-FEAF-5235-58B2-55534316E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35" y="859369"/>
            <a:ext cx="8208000" cy="5233927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GB" sz="2200">
                <a:latin typeface="+mn-lt"/>
              </a:rPr>
              <a:t>Dress suitably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GB" sz="2200">
                <a:latin typeface="+mn-lt"/>
              </a:rPr>
              <a:t>Do not accept gifts 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GB" sz="2200">
                <a:latin typeface="+mn-lt"/>
              </a:rPr>
              <a:t>Introduce yourself to people 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GB" sz="2200">
                <a:latin typeface="+mn-lt"/>
              </a:rPr>
              <a:t>Get people’s agreement before talking to them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GB" sz="2200">
                <a:latin typeface="+mn-lt"/>
              </a:rPr>
              <a:t>Apply the Seven Principles of Public Life (the Nolan Principles):</a:t>
            </a:r>
          </a:p>
          <a:p>
            <a:pPr marL="808038" lvl="3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200">
                <a:latin typeface="+mn-lt"/>
              </a:rPr>
              <a:t>Selflessness</a:t>
            </a:r>
          </a:p>
          <a:p>
            <a:pPr marL="808038" lvl="3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200">
                <a:latin typeface="+mn-lt"/>
              </a:rPr>
              <a:t>Integrity </a:t>
            </a:r>
          </a:p>
          <a:p>
            <a:pPr marL="808038" lvl="3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200">
                <a:latin typeface="+mn-lt"/>
              </a:rPr>
              <a:t>Objectivity </a:t>
            </a:r>
          </a:p>
          <a:p>
            <a:pPr marL="808038" lvl="3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200">
                <a:latin typeface="+mn-lt"/>
              </a:rPr>
              <a:t>Accountability </a:t>
            </a:r>
          </a:p>
          <a:p>
            <a:pPr marL="808038" lvl="3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200">
                <a:latin typeface="+mn-lt"/>
              </a:rPr>
              <a:t>Openness</a:t>
            </a:r>
          </a:p>
          <a:p>
            <a:pPr marL="808038" lvl="3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200">
                <a:latin typeface="+mn-lt"/>
              </a:rPr>
              <a:t>Honesty </a:t>
            </a:r>
          </a:p>
          <a:p>
            <a:pPr marL="808038" lvl="3" indent="-342900" eaLnBrk="1" hangingPunct="1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200">
                <a:latin typeface="+mn-lt"/>
              </a:rPr>
              <a:t>Leadership</a:t>
            </a:r>
          </a:p>
        </p:txBody>
      </p:sp>
      <p:pic>
        <p:nvPicPr>
          <p:cNvPr id="41988" name="Picture 4" descr="Code_of_Conduct.jpg">
            <a:extLst>
              <a:ext uri="{FF2B5EF4-FFF2-40B4-BE49-F238E27FC236}">
                <a16:creationId xmlns:a16="http://schemas.microsoft.com/office/drawing/2014/main" id="{D0291EF6-7CFE-A924-19E0-7B46D0C3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9219"/>
            <a:ext cx="2627784" cy="26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1" y="0"/>
            <a:ext cx="9144000" cy="6858000"/>
          </a:xfr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95536" y="5130000"/>
            <a:ext cx="5904000" cy="1728000"/>
          </a:xfrm>
        </p:spPr>
        <p:txBody>
          <a:bodyPr/>
          <a:lstStyle/>
          <a:p>
            <a:r>
              <a:rPr lang="en-US" altLang="en-US" sz="2800">
                <a:solidFill>
                  <a:schemeClr val="accent6"/>
                </a:solidFill>
              </a:rPr>
              <a:t>Being inclusive</a:t>
            </a:r>
            <a:br>
              <a:rPr lang="en-GB" altLang="en-US" sz="2800"/>
            </a:br>
            <a:br>
              <a:rPr lang="en-GB" sz="4400"/>
            </a:br>
            <a:endParaRPr lang="en-GB" sz="28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0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ainbow flag with a circle&#10;&#10;Description automatically generated">
            <a:extLst>
              <a:ext uri="{FF2B5EF4-FFF2-40B4-BE49-F238E27FC236}">
                <a16:creationId xmlns:a16="http://schemas.microsoft.com/office/drawing/2014/main" id="{375AEBE4-065C-CF49-F64A-14EBC8F81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53136"/>
            <a:ext cx="1144198" cy="1144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2A1AB-B561-D142-6EBB-B50A3842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90" y="404664"/>
            <a:ext cx="8208000" cy="468000"/>
          </a:xfrm>
        </p:spPr>
        <p:txBody>
          <a:bodyPr/>
          <a:lstStyle/>
          <a:p>
            <a:r>
              <a:rPr lang="en-GB">
                <a:latin typeface="+mj-lt"/>
              </a:rPr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3618-34D2-0474-BEF1-BF840A225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820" y="947667"/>
            <a:ext cx="6853905" cy="496266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b="1" dirty="0">
                <a:latin typeface="+mn-lt"/>
              </a:rPr>
              <a:t>Names are important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+mn-lt"/>
              </a:rPr>
              <a:t>Ask someone how they pronounce their name – and practice!  </a:t>
            </a:r>
          </a:p>
          <a:p>
            <a:pPr>
              <a:spcAft>
                <a:spcPts val="1800"/>
              </a:spcAft>
            </a:pPr>
            <a:endParaRPr lang="en-GB" sz="1000" dirty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GB" b="1" dirty="0">
                <a:latin typeface="+mn-lt"/>
              </a:rPr>
              <a:t>Pronouns are important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+mn-lt"/>
              </a:rPr>
              <a:t>Being</a:t>
            </a:r>
            <a:r>
              <a:rPr lang="en-GB" b="1" dirty="0">
                <a:latin typeface="+mn-lt"/>
              </a:rPr>
              <a:t> </a:t>
            </a:r>
            <a:r>
              <a:rPr lang="en-GB" dirty="0">
                <a:latin typeface="+mn-lt"/>
              </a:rPr>
              <a:t>misgendered</a:t>
            </a:r>
            <a:r>
              <a:rPr lang="en-GB" b="1" dirty="0">
                <a:latin typeface="+mn-lt"/>
              </a:rPr>
              <a:t> </a:t>
            </a:r>
            <a:r>
              <a:rPr lang="en-GB" dirty="0">
                <a:latin typeface="+mn-lt"/>
              </a:rPr>
              <a:t>can have a negative impact on your mental health. Ask someone (privately) how they prefer to be addressed.  Try not to make assumptions.</a:t>
            </a:r>
          </a:p>
          <a:p>
            <a:pPr>
              <a:spcAft>
                <a:spcPts val="1800"/>
              </a:spcAft>
            </a:pPr>
            <a:endParaRPr lang="en-GB" sz="1000" dirty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GB" b="1" dirty="0">
                <a:latin typeface="+mn-lt"/>
              </a:rPr>
              <a:t>Remember, there is a difference between nationality and ethnicity.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+mn-lt"/>
              </a:rPr>
              <a:t>Ask: Where are you from? – accept the answer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+mn-lt"/>
              </a:rPr>
              <a:t>Don’t add the ‘where are you really from originally?’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+mn-lt"/>
              </a:rPr>
              <a:t>If you get it wrong – apologise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9FDE7-0BA5-5F30-C6C2-1E0C220C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26</a:t>
            </a:fld>
            <a:endParaRPr lang="en-GB" noProof="0"/>
          </a:p>
        </p:txBody>
      </p:sp>
      <p:pic>
        <p:nvPicPr>
          <p:cNvPr id="6" name="Picture 5" descr="A person and person talking&#10;&#10;Description automatically generated">
            <a:extLst>
              <a:ext uri="{FF2B5EF4-FFF2-40B4-BE49-F238E27FC236}">
                <a16:creationId xmlns:a16="http://schemas.microsoft.com/office/drawing/2014/main" id="{A4622193-A3C6-C30F-90A1-921BDBDDE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7" y="935110"/>
            <a:ext cx="1412775" cy="1412775"/>
          </a:xfrm>
          <a:prstGeom prst="rect">
            <a:avLst/>
          </a:prstGeom>
        </p:spPr>
      </p:pic>
      <p:pic>
        <p:nvPicPr>
          <p:cNvPr id="8" name="Picture 7" descr="A close-up of a hand holding a person's hand&#10;&#10;Description automatically generated">
            <a:extLst>
              <a:ext uri="{FF2B5EF4-FFF2-40B4-BE49-F238E27FC236}">
                <a16:creationId xmlns:a16="http://schemas.microsoft.com/office/drawing/2014/main" id="{ECFDE969-7FCD-04C8-01C1-CC4D55963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0" y="3544542"/>
            <a:ext cx="1572322" cy="1412775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E07A6A-588A-4D06-5887-E6FCAA518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5" y="4987385"/>
            <a:ext cx="1100025" cy="1100025"/>
          </a:xfrm>
          <a:prstGeom prst="rect">
            <a:avLst/>
          </a:prstGeom>
        </p:spPr>
      </p:pic>
      <p:pic>
        <p:nvPicPr>
          <p:cNvPr id="12" name="Picture 11" descr="A person and person standing in front of a red background&#10;&#10;Description automatically generated">
            <a:extLst>
              <a:ext uri="{FF2B5EF4-FFF2-40B4-BE49-F238E27FC236}">
                <a16:creationId xmlns:a16="http://schemas.microsoft.com/office/drawing/2014/main" id="{56F46FE4-0A60-F366-36DC-9EA8BDC46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8" y="2356410"/>
            <a:ext cx="1255705" cy="125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5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41FC-D3FC-13DC-1C9F-A82DB6FE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17525"/>
            <a:ext cx="8310307" cy="468000"/>
          </a:xfrm>
        </p:spPr>
        <p:txBody>
          <a:bodyPr/>
          <a:lstStyle/>
          <a:p>
            <a:r>
              <a:rPr lang="en-GB"/>
              <a:t>Are ‘microaggressions’ really that tiny?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51EF-2234-4BF9-0564-D513C99CE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8317" y="1628800"/>
            <a:ext cx="4869189" cy="47644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Said to a British person of African descent who said they were British when asked their nationality.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Said to an older person when they have offered to help with a new work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Said to a pregnant woman at work by her manager before she went on maternity leave.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C059-5446-E2C5-5662-13DDBB53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27</a:t>
            </a:fld>
            <a:endParaRPr lang="en-GB" noProof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A08CD0-D317-31B5-053B-5958CAFBD776}"/>
              </a:ext>
            </a:extLst>
          </p:cNvPr>
          <p:cNvSpPr/>
          <p:nvPr/>
        </p:nvSpPr>
        <p:spPr>
          <a:xfrm>
            <a:off x="683568" y="1340768"/>
            <a:ext cx="2736304" cy="145935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</a:rPr>
              <a:t>“But where are you really from?”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7F10A1-EA16-A74D-B24F-A16F9287B010}"/>
              </a:ext>
            </a:extLst>
          </p:cNvPr>
          <p:cNvSpPr/>
          <p:nvPr/>
        </p:nvSpPr>
        <p:spPr>
          <a:xfrm>
            <a:off x="683568" y="3133193"/>
            <a:ext cx="2736304" cy="1459359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00"/>
                </a:solidFill>
              </a:rPr>
              <a:t>“You might have trouble learning the new technology.”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6B9BC6-67FB-65A4-4CED-8C77BC417971}"/>
              </a:ext>
            </a:extLst>
          </p:cNvPr>
          <p:cNvSpPr/>
          <p:nvPr/>
        </p:nvSpPr>
        <p:spPr>
          <a:xfrm>
            <a:off x="710042" y="4925618"/>
            <a:ext cx="2736304" cy="14593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0000"/>
                </a:solidFill>
              </a:rPr>
              <a:t>“I expect your priorities will change now.”</a:t>
            </a:r>
          </a:p>
        </p:txBody>
      </p:sp>
    </p:spTree>
    <p:extLst>
      <p:ext uri="{BB962C8B-B14F-4D97-AF65-F5344CB8AC3E}">
        <p14:creationId xmlns:p14="http://schemas.microsoft.com/office/powerpoint/2010/main" val="2845838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4AFB-66A5-DCED-FD5C-9CBD5711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543595"/>
          </a:xfrm>
        </p:spPr>
        <p:txBody>
          <a:bodyPr/>
          <a:lstStyle/>
          <a:p>
            <a:r>
              <a:rPr lang="en-GB" sz="3600">
                <a:latin typeface="Century Gothic" panose="020B0502020202020204" pitchFamily="34" charset="0"/>
              </a:rPr>
              <a:t>Remember: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B8480-239E-3DF7-9A3D-75F514ABB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41643" y="1288620"/>
            <a:ext cx="6725864" cy="4670896"/>
          </a:xfrm>
        </p:spPr>
        <p:txBody>
          <a:bodyPr/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/>
              <a:t>Equality</a:t>
            </a:r>
            <a:r>
              <a:rPr lang="en-GB" sz="2400"/>
              <a:t> - everyone gets a pair of shoes.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/>
              <a:t>Diversity</a:t>
            </a:r>
            <a:r>
              <a:rPr lang="en-GB" sz="2400"/>
              <a:t> - everyone gets a different type of shoe.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/>
              <a:t>Equity</a:t>
            </a:r>
            <a:r>
              <a:rPr lang="en-GB" sz="2400"/>
              <a:t> - everyone gets a pair of shoes that fits.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/>
              <a:t>Acceptance</a:t>
            </a:r>
            <a:r>
              <a:rPr lang="en-GB" sz="2400"/>
              <a:t> - understanding we all wear different kinds of shoes.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/>
              <a:t>Belonging</a:t>
            </a:r>
            <a:r>
              <a:rPr lang="en-GB" sz="2400"/>
              <a:t> - wearing the shoes you want without fear of judgement.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03DE-2AA0-8761-8E3D-270A5C82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295DF58-4118-4551-8C61-1A7ED177FA2D}" type="slidenum">
              <a:rPr lang="en-GB" noProof="0" smtClean="0"/>
              <a:pPr>
                <a:spcAft>
                  <a:spcPts val="600"/>
                </a:spcAft>
              </a:pPr>
              <a:t>28</a:t>
            </a:fld>
            <a:endParaRPr lang="en-GB" noProof="0"/>
          </a:p>
        </p:txBody>
      </p:sp>
      <p:pic>
        <p:nvPicPr>
          <p:cNvPr id="17" name="Picture 16" descr="A pair of pink slippers&#10;&#10;Description automatically generated">
            <a:extLst>
              <a:ext uri="{FF2B5EF4-FFF2-40B4-BE49-F238E27FC236}">
                <a16:creationId xmlns:a16="http://schemas.microsoft.com/office/drawing/2014/main" id="{85A3BB9C-D932-D3D2-D3F2-2BA3E2510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8" y="4953478"/>
            <a:ext cx="1001970" cy="1001970"/>
          </a:xfrm>
          <a:prstGeom prst="rect">
            <a:avLst/>
          </a:prstGeom>
        </p:spPr>
      </p:pic>
      <p:pic>
        <p:nvPicPr>
          <p:cNvPr id="19" name="Picture 18" descr="A close up of a boot&#10;&#10;Description automatically generated">
            <a:extLst>
              <a:ext uri="{FF2B5EF4-FFF2-40B4-BE49-F238E27FC236}">
                <a16:creationId xmlns:a16="http://schemas.microsoft.com/office/drawing/2014/main" id="{182E5B28-D177-A9AA-E761-D03B103DA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037" y="3827549"/>
            <a:ext cx="1100152" cy="1151970"/>
          </a:xfrm>
          <a:prstGeom prst="rect">
            <a:avLst/>
          </a:prstGeom>
        </p:spPr>
      </p:pic>
      <p:pic>
        <p:nvPicPr>
          <p:cNvPr id="23" name="Picture 22" descr="A pair of blue and white sneakers&#10;&#10;Description automatically generated">
            <a:extLst>
              <a:ext uri="{FF2B5EF4-FFF2-40B4-BE49-F238E27FC236}">
                <a16:creationId xmlns:a16="http://schemas.microsoft.com/office/drawing/2014/main" id="{97B63A89-3B56-0988-C271-B1B34DF8F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1" y="1110218"/>
            <a:ext cx="949935" cy="949935"/>
          </a:xfrm>
          <a:prstGeom prst="rect">
            <a:avLst/>
          </a:prstGeom>
        </p:spPr>
      </p:pic>
      <p:pic>
        <p:nvPicPr>
          <p:cNvPr id="25" name="Picture 24" descr="A pair of red shoes&#10;&#10;Description automatically generated">
            <a:extLst>
              <a:ext uri="{FF2B5EF4-FFF2-40B4-BE49-F238E27FC236}">
                <a16:creationId xmlns:a16="http://schemas.microsoft.com/office/drawing/2014/main" id="{CFEE58A4-68E9-D3B2-638E-6C46391E8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8" y="2877615"/>
            <a:ext cx="1151971" cy="1151971"/>
          </a:xfrm>
          <a:prstGeom prst="rect">
            <a:avLst/>
          </a:prstGeom>
        </p:spPr>
      </p:pic>
      <p:pic>
        <p:nvPicPr>
          <p:cNvPr id="27" name="Picture 26" descr="A pair of black high heeled shoes&#10;&#10;Description automatically generated">
            <a:extLst>
              <a:ext uri="{FF2B5EF4-FFF2-40B4-BE49-F238E27FC236}">
                <a16:creationId xmlns:a16="http://schemas.microsoft.com/office/drawing/2014/main" id="{22310009-051E-15D9-C4A6-E7828D2C6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5" y="2012587"/>
            <a:ext cx="949934" cy="94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94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575F8053-7F01-A970-6F7F-7B04FB5E1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513795"/>
            <a:ext cx="8208000" cy="46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000"/>
              <a:t>Making</a:t>
            </a:r>
            <a:r>
              <a:rPr lang="en-GB" altLang="en-US"/>
              <a:t> </a:t>
            </a:r>
            <a:r>
              <a:rPr lang="en-GB" altLang="en-US" sz="4000"/>
              <a:t>Observations</a:t>
            </a:r>
            <a:endParaRPr lang="en-GB" altLang="en-US"/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314E45D4-4582-DEEB-96B1-AE9D543D7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bg2"/>
              </a:buClr>
            </a:pPr>
            <a:r>
              <a:rPr lang="en-GB" altLang="en-US" sz="2800" dirty="0">
                <a:latin typeface="+mn-lt"/>
              </a:rPr>
              <a:t>Enter &amp; View is about Authorised Representatives seeing things for themselves</a:t>
            </a:r>
          </a:p>
          <a:p>
            <a:pPr eaLnBrk="1" hangingPunct="1">
              <a:buClr>
                <a:schemeClr val="bg2"/>
              </a:buClr>
            </a:pPr>
            <a:endParaRPr lang="en-GB" altLang="en-US" sz="2800" dirty="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2800" dirty="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2800" dirty="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2800" dirty="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2800" dirty="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18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400" dirty="0">
              <a:latin typeface="+mn-lt"/>
            </a:endParaRPr>
          </a:p>
        </p:txBody>
      </p:sp>
      <p:pic>
        <p:nvPicPr>
          <p:cNvPr id="44036" name="Picture 4" descr="Frank6.jpg">
            <a:extLst>
              <a:ext uri="{FF2B5EF4-FFF2-40B4-BE49-F238E27FC236}">
                <a16:creationId xmlns:a16="http://schemas.microsoft.com/office/drawing/2014/main" id="{42087553-8C2F-F4D1-61FD-4BA9057CF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8679" b="52687"/>
          <a:stretch>
            <a:fillRect/>
          </a:stretch>
        </p:blipFill>
        <p:spPr bwMode="auto">
          <a:xfrm>
            <a:off x="3095625" y="3337719"/>
            <a:ext cx="29527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Woman_eye.jpg">
            <a:extLst>
              <a:ext uri="{FF2B5EF4-FFF2-40B4-BE49-F238E27FC236}">
                <a16:creationId xmlns:a16="http://schemas.microsoft.com/office/drawing/2014/main" id="{D2A161B5-FFA9-707B-63F1-9AF278CC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1" y="2655516"/>
            <a:ext cx="1748041" cy="17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Magnifying_Glass.jpg">
            <a:extLst>
              <a:ext uri="{FF2B5EF4-FFF2-40B4-BE49-F238E27FC236}">
                <a16:creationId xmlns:a16="http://schemas.microsoft.com/office/drawing/2014/main" id="{A5C1A669-85BF-F5C5-1E76-F54E467CD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95" y="2461834"/>
            <a:ext cx="14922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B590-5AD3-E097-3D26-AB1823E0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0920"/>
            <a:ext cx="7886700" cy="808032"/>
          </a:xfrm>
        </p:spPr>
        <p:txBody>
          <a:bodyPr>
            <a:normAutofit/>
          </a:bodyPr>
          <a:lstStyle/>
          <a:p>
            <a:r>
              <a:rPr lang="en-GB" sz="3600"/>
              <a:t>Housekeeping       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F77A-6CA6-3CFC-8740-8FAE7BB97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1288952"/>
            <a:ext cx="4301588" cy="455453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Value everyone’s opinion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One person at a time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Say if you don’t understand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Agree to disagree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No jargon!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Keep to time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Make your point as short as you can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We want to hear from everyone!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4F6B"/>
                </a:solidFill>
                <a:latin typeface="Poppins (body)"/>
              </a:rPr>
              <a:t>Phones on silent</a:t>
            </a:r>
            <a:endParaRPr lang="en-GB" sz="2400" i="0" dirty="0">
              <a:solidFill>
                <a:srgbClr val="004F6B"/>
              </a:solidFill>
              <a:latin typeface="Poppins (body)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3A4F04-5FAD-D3EC-BE12-B2A98A863A7D}"/>
              </a:ext>
            </a:extLst>
          </p:cNvPr>
          <p:cNvSpPr txBox="1">
            <a:spLocks/>
          </p:cNvSpPr>
          <p:nvPr/>
        </p:nvSpPr>
        <p:spPr>
          <a:xfrm>
            <a:off x="730250" y="1288952"/>
            <a:ext cx="3740151" cy="455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i="1" kern="1200">
                <a:solidFill>
                  <a:schemeClr val="accent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rebuchet MS" panose="020B0603020202020204" pitchFamily="34" charset="0"/>
              <a:buChar char="+"/>
              <a:defRPr sz="18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0AD47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F6B"/>
                </a:solidFill>
                <a:effectLst/>
                <a:uLnTx/>
                <a:uFillTx/>
                <a:latin typeface="Poppins (body)"/>
                <a:cs typeface="Poppins" panose="00000500000000000000" pitchFamily="2" charset="0"/>
              </a:rPr>
              <a:t>Fire exits and alarms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0AD47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F6B"/>
              </a:solidFill>
              <a:effectLst/>
              <a:uLnTx/>
              <a:uFillTx/>
              <a:latin typeface="Poppins (body)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0AD47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F6B"/>
                </a:solidFill>
                <a:effectLst/>
                <a:uLnTx/>
                <a:uFillTx/>
                <a:latin typeface="Poppins (body)"/>
                <a:cs typeface="Poppins" panose="00000500000000000000" pitchFamily="2" charset="0"/>
              </a:rPr>
              <a:t>Toilets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0AD47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F6B"/>
              </a:solidFill>
              <a:effectLst/>
              <a:uLnTx/>
              <a:uFillTx/>
              <a:latin typeface="Poppins (body)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0AD47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4F6B"/>
                </a:solidFill>
                <a:effectLst/>
                <a:uLnTx/>
                <a:uFillTx/>
                <a:latin typeface="Poppins (body)"/>
                <a:cs typeface="Poppins" panose="00000500000000000000" pitchFamily="2" charset="0"/>
              </a:rPr>
              <a:t>Lunch and breaks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0AD47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(body)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08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Rachel-3.jpg">
            <a:extLst>
              <a:ext uri="{FF2B5EF4-FFF2-40B4-BE49-F238E27FC236}">
                <a16:creationId xmlns:a16="http://schemas.microsoft.com/office/drawing/2014/main" id="{BF879CEB-E758-711C-E65A-F6C6D9304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697" y="3009134"/>
            <a:ext cx="2068513" cy="290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>
            <a:extLst>
              <a:ext uri="{FF2B5EF4-FFF2-40B4-BE49-F238E27FC236}">
                <a16:creationId xmlns:a16="http://schemas.microsoft.com/office/drawing/2014/main" id="{E9AF94A1-821E-AF1D-CD14-03CE8BCE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40673"/>
            <a:ext cx="8208000" cy="46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/>
              <a:t>Good Listening Skills</a:t>
            </a:r>
          </a:p>
        </p:txBody>
      </p:sp>
      <p:sp>
        <p:nvSpPr>
          <p:cNvPr id="46084" name="Content Placeholder 2">
            <a:extLst>
              <a:ext uri="{FF2B5EF4-FFF2-40B4-BE49-F238E27FC236}">
                <a16:creationId xmlns:a16="http://schemas.microsoft.com/office/drawing/2014/main" id="{284F184E-80D4-D300-9FAB-616DB45C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319140"/>
            <a:ext cx="8208000" cy="4630139"/>
          </a:xfrm>
        </p:spPr>
        <p:txBody>
          <a:bodyPr>
            <a:normAutofit/>
          </a:bodyPr>
          <a:lstStyle/>
          <a:p>
            <a:pPr marL="542925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3200" dirty="0">
                <a:latin typeface="+mn-lt"/>
              </a:rPr>
              <a:t>Look interested </a:t>
            </a:r>
          </a:p>
          <a:p>
            <a:pPr marL="542925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3200" dirty="0">
                <a:latin typeface="+mn-lt"/>
              </a:rPr>
              <a:t>Pay attention</a:t>
            </a:r>
          </a:p>
          <a:p>
            <a:pPr marL="542925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3200" dirty="0">
                <a:latin typeface="+mn-lt"/>
              </a:rPr>
              <a:t>Don’t make assumptions</a:t>
            </a:r>
          </a:p>
          <a:p>
            <a:pPr marL="542925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3200" dirty="0">
                <a:latin typeface="+mn-lt"/>
              </a:rPr>
              <a:t>Encourage</a:t>
            </a:r>
          </a:p>
          <a:p>
            <a:pPr marL="542925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3200" dirty="0">
                <a:latin typeface="+mn-lt"/>
              </a:rPr>
              <a:t>Listen</a:t>
            </a:r>
          </a:p>
          <a:p>
            <a:pPr marL="542925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3200" dirty="0">
                <a:latin typeface="+mn-lt"/>
              </a:rPr>
              <a:t>Check it out</a:t>
            </a:r>
          </a:p>
          <a:p>
            <a:pPr marL="542925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3200" dirty="0">
                <a:latin typeface="+mn-lt"/>
              </a:rPr>
              <a:t>Summarise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A6C271F8-5754-25BF-1303-DC55B5FA319D}"/>
              </a:ext>
            </a:extLst>
          </p:cNvPr>
          <p:cNvSpPr/>
          <p:nvPr/>
        </p:nvSpPr>
        <p:spPr>
          <a:xfrm>
            <a:off x="5508103" y="833492"/>
            <a:ext cx="3246701" cy="1924121"/>
          </a:xfrm>
          <a:prstGeom prst="wedgeEllipseCallout">
            <a:avLst>
              <a:gd name="adj1" fmla="val 26573"/>
              <a:gd name="adj2" fmla="val 7066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>
                <a:solidFill>
                  <a:schemeClr val="tx1"/>
                </a:solidFill>
              </a:rPr>
              <a:t>Can I just check something with you...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7BE728A0-B3B3-7AC8-C762-4BB6A2F3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/>
              <a:t>Listening Skills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630BC468-0A72-44CF-C628-640DE2887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+mn-lt"/>
              </a:rPr>
              <a:t>It is important for</a:t>
            </a:r>
            <a:r>
              <a:rPr lang="en-GB" altLang="en-US" sz="2800" dirty="0">
                <a:latin typeface="+mn-lt"/>
              </a:rPr>
              <a:t> Authorised Representatives </a:t>
            </a:r>
            <a:r>
              <a:rPr lang="en-GB" altLang="en-US" dirty="0">
                <a:latin typeface="+mn-lt"/>
              </a:rPr>
              <a:t>to have</a:t>
            </a:r>
            <a:r>
              <a:rPr lang="en-GB" altLang="en-US" sz="2800" dirty="0">
                <a:latin typeface="+mn-lt"/>
              </a:rPr>
              <a:t> good listening skills</a:t>
            </a:r>
          </a:p>
          <a:p>
            <a:pPr eaLnBrk="1" hangingPunct="1"/>
            <a:endParaRPr lang="en-GB" altLang="en-US" sz="2800" dirty="0">
              <a:latin typeface="+mn-lt"/>
            </a:endParaRPr>
          </a:p>
          <a:p>
            <a:pPr algn="ctr" eaLnBrk="1" hangingPunct="1"/>
            <a:r>
              <a:rPr lang="en-GB" altLang="en-US" sz="2800" b="1" dirty="0">
                <a:latin typeface="+mn-lt"/>
              </a:rPr>
              <a:t>LISTENING PRACTICE EXERCISE</a:t>
            </a:r>
          </a:p>
        </p:txBody>
      </p:sp>
      <p:pic>
        <p:nvPicPr>
          <p:cNvPr id="47108" name="Picture 4" descr="Listen2.jpg">
            <a:extLst>
              <a:ext uri="{FF2B5EF4-FFF2-40B4-BE49-F238E27FC236}">
                <a16:creationId xmlns:a16="http://schemas.microsoft.com/office/drawing/2014/main" id="{FAAD5023-1351-9DA2-8FCD-F0F3C029D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11255"/>
            <a:ext cx="2714104" cy="237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E2195AB1-63AE-59A3-9AFE-5C08FA24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400" dirty="0"/>
              <a:t>Does your drawing look like this...?</a:t>
            </a:r>
          </a:p>
        </p:txBody>
      </p:sp>
      <p:sp>
        <p:nvSpPr>
          <p:cNvPr id="25" name="Smiley Face 24">
            <a:extLst>
              <a:ext uri="{FF2B5EF4-FFF2-40B4-BE49-F238E27FC236}">
                <a16:creationId xmlns:a16="http://schemas.microsoft.com/office/drawing/2014/main" id="{19E022EC-1AE2-EF90-FB63-D4CA4CF1BEC3}"/>
              </a:ext>
            </a:extLst>
          </p:cNvPr>
          <p:cNvSpPr/>
          <p:nvPr/>
        </p:nvSpPr>
        <p:spPr>
          <a:xfrm>
            <a:off x="2555875" y="1989138"/>
            <a:ext cx="3671888" cy="3671887"/>
          </a:xfrm>
          <a:prstGeom prst="smileyFace">
            <a:avLst/>
          </a:prstGeom>
          <a:solidFill>
            <a:schemeClr val="bg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AF960B-03D6-5A9E-E8B6-0C1EDF914F24}"/>
              </a:ext>
            </a:extLst>
          </p:cNvPr>
          <p:cNvCxnSpPr/>
          <p:nvPr/>
        </p:nvCxnSpPr>
        <p:spPr>
          <a:xfrm>
            <a:off x="4356100" y="3644900"/>
            <a:ext cx="0" cy="576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0DB4-BA86-1170-5300-D25A5CCD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31" y="375877"/>
            <a:ext cx="8208000" cy="468000"/>
          </a:xfrm>
        </p:spPr>
        <p:txBody>
          <a:bodyPr/>
          <a:lstStyle/>
          <a:p>
            <a:r>
              <a:rPr lang="en-GB"/>
              <a:t>Listening skills: remember!</a:t>
            </a:r>
          </a:p>
        </p:txBody>
      </p:sp>
      <p:sp>
        <p:nvSpPr>
          <p:cNvPr id="51202" name="Content Placeholder 3">
            <a:extLst>
              <a:ext uri="{FF2B5EF4-FFF2-40B4-BE49-F238E27FC236}">
                <a16:creationId xmlns:a16="http://schemas.microsoft.com/office/drawing/2014/main" id="{F632C072-691F-2AA9-3688-286E67A7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31" y="1014483"/>
            <a:ext cx="8208000" cy="4962959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en-GB" altLang="en-US" sz="9600" b="1" u="sng">
                <a:latin typeface="+mn-lt"/>
              </a:rPr>
              <a:t>DO</a:t>
            </a:r>
            <a:r>
              <a:rPr lang="en-GB" altLang="en-US" sz="9800" b="1" u="sng">
                <a:latin typeface="+mn-lt"/>
              </a:rPr>
              <a:t> </a:t>
            </a:r>
          </a:p>
          <a:p>
            <a:pPr eaLnBrk="1" hangingPunct="1"/>
            <a:r>
              <a:rPr lang="en-GB" altLang="en-US" sz="9600" b="1">
                <a:latin typeface="+mn-lt"/>
              </a:rPr>
              <a:t>Encourage:</a:t>
            </a:r>
          </a:p>
          <a:p>
            <a:pPr eaLnBrk="1" hangingPunct="1"/>
            <a:r>
              <a:rPr lang="en-GB" altLang="en-US" sz="9600">
                <a:latin typeface="+mn-lt"/>
              </a:rPr>
              <a:t>   “Yes”</a:t>
            </a:r>
          </a:p>
          <a:p>
            <a:pPr eaLnBrk="1" hangingPunct="1"/>
            <a:r>
              <a:rPr lang="en-GB" altLang="en-US" sz="9600">
                <a:latin typeface="+mn-lt"/>
              </a:rPr>
              <a:t>   “Tell me more”</a:t>
            </a:r>
          </a:p>
          <a:p>
            <a:pPr eaLnBrk="1" hangingPunct="1"/>
            <a:r>
              <a:rPr lang="en-GB" altLang="en-US" sz="9600">
                <a:latin typeface="+mn-lt"/>
              </a:rPr>
              <a:t>   “Go on”</a:t>
            </a:r>
          </a:p>
          <a:p>
            <a:pPr eaLnBrk="1" hangingPunct="1"/>
            <a:r>
              <a:rPr lang="en-GB" altLang="en-US" sz="9600">
                <a:latin typeface="+mn-lt"/>
              </a:rPr>
              <a:t>   “Please continue”</a:t>
            </a:r>
          </a:p>
          <a:p>
            <a:r>
              <a:rPr lang="en-GB" altLang="en-US" sz="9600">
                <a:latin typeface="+mn-lt"/>
              </a:rPr>
              <a:t> </a:t>
            </a:r>
            <a:r>
              <a:rPr lang="en-GB" altLang="en-US" sz="9600" b="1">
                <a:latin typeface="+mn-lt"/>
              </a:rPr>
              <a:t>Nod</a:t>
            </a:r>
          </a:p>
          <a:p>
            <a:pPr eaLnBrk="1" hangingPunct="1"/>
            <a:r>
              <a:rPr lang="en-GB" altLang="en-US" sz="9600">
                <a:latin typeface="+mn-lt"/>
              </a:rPr>
              <a:t> </a:t>
            </a:r>
            <a:r>
              <a:rPr lang="en-GB" altLang="en-US" sz="9600" b="1">
                <a:latin typeface="+mn-lt"/>
              </a:rPr>
              <a:t>Make sure</a:t>
            </a:r>
          </a:p>
          <a:p>
            <a:pPr eaLnBrk="1" hangingPunct="1"/>
            <a:r>
              <a:rPr lang="en-GB" altLang="en-US" sz="9600">
                <a:latin typeface="+mn-lt"/>
              </a:rPr>
              <a:t> </a:t>
            </a:r>
            <a:r>
              <a:rPr lang="en-GB" altLang="en-US" sz="9600" b="1">
                <a:latin typeface="+mn-lt"/>
              </a:rPr>
              <a:t>Restate</a:t>
            </a:r>
          </a:p>
          <a:p>
            <a:pPr eaLnBrk="1" hangingPunct="1"/>
            <a:r>
              <a:rPr lang="en-GB" altLang="en-US" sz="9600" b="1">
                <a:latin typeface="+mn-lt"/>
              </a:rPr>
              <a:t> Summarise</a:t>
            </a:r>
          </a:p>
          <a:p>
            <a:pPr eaLnBrk="1" hangingPunct="1"/>
            <a:r>
              <a:rPr lang="en-GB" altLang="en-US" sz="9600">
                <a:latin typeface="+mn-lt"/>
              </a:rPr>
              <a:t>   “So, what you’re saying is.”</a:t>
            </a:r>
          </a:p>
          <a:p>
            <a:pPr eaLnBrk="1" hangingPunct="1"/>
            <a:endParaRPr lang="en-GB" altLang="en-US" sz="1400">
              <a:latin typeface="+mn-lt"/>
            </a:endParaRPr>
          </a:p>
          <a:p>
            <a:pPr eaLnBrk="1" hangingPunct="1"/>
            <a:endParaRPr lang="en-GB" altLang="en-US" sz="1400">
              <a:latin typeface="+mn-lt"/>
            </a:endParaRPr>
          </a:p>
          <a:p>
            <a:pPr eaLnBrk="1" hangingPunct="1"/>
            <a:endParaRPr lang="en-GB" altLang="en-US" sz="1400">
              <a:latin typeface="+mn-lt"/>
            </a:endParaRPr>
          </a:p>
        </p:txBody>
      </p:sp>
      <p:sp>
        <p:nvSpPr>
          <p:cNvPr id="51203" name="Content Placeholder 5">
            <a:extLst>
              <a:ext uri="{FF2B5EF4-FFF2-40B4-BE49-F238E27FC236}">
                <a16:creationId xmlns:a16="http://schemas.microsoft.com/office/drawing/2014/main" id="{C50BF6A9-92B5-68A9-C703-A0D2B78A367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327811" y="1142194"/>
            <a:ext cx="3665062" cy="411768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400" b="1" u="sng">
                <a:latin typeface="Century Gothic" panose="020B0502020202020204" pitchFamily="34" charset="0"/>
              </a:rPr>
              <a:t>DON’T</a:t>
            </a:r>
            <a:endParaRPr lang="en-GB" altLang="en-US" sz="1200" b="1" u="sng"/>
          </a:p>
          <a:p>
            <a:pPr eaLnBrk="1" hangingPunct="1"/>
            <a:r>
              <a:rPr lang="en-GB" altLang="en-US" sz="2400">
                <a:latin typeface="Century Gothic" panose="020B0502020202020204" pitchFamily="34" charset="0"/>
              </a:rPr>
              <a:t>Judge</a:t>
            </a:r>
          </a:p>
          <a:p>
            <a:pPr eaLnBrk="1" hangingPunct="1"/>
            <a:r>
              <a:rPr lang="en-GB" altLang="en-US" sz="2400">
                <a:latin typeface="Century Gothic" panose="020B0502020202020204" pitchFamily="34" charset="0"/>
              </a:rPr>
              <a:t>Argue</a:t>
            </a:r>
          </a:p>
          <a:p>
            <a:pPr eaLnBrk="1" hangingPunct="1"/>
            <a:r>
              <a:rPr lang="en-GB" altLang="en-US" sz="2400">
                <a:latin typeface="Century Gothic" panose="020B0502020202020204" pitchFamily="34" charset="0"/>
              </a:rPr>
              <a:t>Evaluate</a:t>
            </a:r>
          </a:p>
          <a:p>
            <a:r>
              <a:rPr lang="en-GB" altLang="en-US" sz="2400">
                <a:latin typeface="Century Gothic" panose="020B0502020202020204" pitchFamily="34" charset="0"/>
              </a:rPr>
              <a:t>Give your opinion</a:t>
            </a:r>
          </a:p>
          <a:p>
            <a:r>
              <a:rPr lang="en-GB" altLang="en-US" sz="2400">
                <a:latin typeface="Century Gothic" panose="020B0502020202020204" pitchFamily="34" charset="0"/>
              </a:rPr>
              <a:t>Give advice</a:t>
            </a:r>
          </a:p>
          <a:p>
            <a:pPr eaLnBrk="1" hangingPunct="1"/>
            <a:endParaRPr lang="en-GB" altLang="en-US" sz="2800" b="1" u="sng"/>
          </a:p>
        </p:txBody>
      </p:sp>
      <p:pic>
        <p:nvPicPr>
          <p:cNvPr id="51204" name="Picture 5" descr="Clipboard_bad.jpg">
            <a:extLst>
              <a:ext uri="{FF2B5EF4-FFF2-40B4-BE49-F238E27FC236}">
                <a16:creationId xmlns:a16="http://schemas.microsoft.com/office/drawing/2014/main" id="{34EAD08B-8032-8C8F-5A93-88BA7D2FD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48" y="1307477"/>
            <a:ext cx="1383607" cy="189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 descr="Clipboard_good.jpg">
            <a:extLst>
              <a:ext uri="{FF2B5EF4-FFF2-40B4-BE49-F238E27FC236}">
                <a16:creationId xmlns:a16="http://schemas.microsoft.com/office/drawing/2014/main" id="{5C2EA9EC-B0CC-BBAC-A5B6-F38A6200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38" y="1307478"/>
            <a:ext cx="1249904" cy="189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1B4D69A1-AE77-363C-BADF-1373D57C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Asking Questions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77EB5295-686A-1741-4EDB-6E9853DAF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altLang="en-US" sz="3600">
                <a:latin typeface="+mn-lt"/>
              </a:rPr>
              <a:t>What is a closed question?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altLang="en-US" sz="360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altLang="en-US" sz="3600"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altLang="en-US" sz="3600">
                <a:latin typeface="+mn-lt"/>
              </a:rPr>
              <a:t>What is an open question?</a:t>
            </a:r>
          </a:p>
        </p:txBody>
      </p:sp>
      <p:pic>
        <p:nvPicPr>
          <p:cNvPr id="52228" name="Picture 7" descr="Question-3.jpg">
            <a:extLst>
              <a:ext uri="{FF2B5EF4-FFF2-40B4-BE49-F238E27FC236}">
                <a16:creationId xmlns:a16="http://schemas.microsoft.com/office/drawing/2014/main" id="{58E99973-0EC5-F176-4E05-0B357AE56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99" y="1085525"/>
            <a:ext cx="1536601" cy="14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9" descr="Question-2.jpg">
            <a:extLst>
              <a:ext uri="{FF2B5EF4-FFF2-40B4-BE49-F238E27FC236}">
                <a16:creationId xmlns:a16="http://schemas.microsoft.com/office/drawing/2014/main" id="{17264459-3082-BB3B-54CF-BE0B511B0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634996" cy="158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7" name="Picture 9" descr="Question-2.jpg">
            <a:extLst>
              <a:ext uri="{FF2B5EF4-FFF2-40B4-BE49-F238E27FC236}">
                <a16:creationId xmlns:a16="http://schemas.microsoft.com/office/drawing/2014/main" id="{D2F3518C-43F8-3D61-425D-93D0E36D2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6" y="3743857"/>
            <a:ext cx="2137705" cy="20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7" descr="Question-3.jpg">
            <a:extLst>
              <a:ext uri="{FF2B5EF4-FFF2-40B4-BE49-F238E27FC236}">
                <a16:creationId xmlns:a16="http://schemas.microsoft.com/office/drawing/2014/main" id="{1BC308DB-B4B6-09C4-ED9D-F3A968F2F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" y="1220381"/>
            <a:ext cx="1862551" cy="179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>
            <a:extLst>
              <a:ext uri="{FF2B5EF4-FFF2-40B4-BE49-F238E27FC236}">
                <a16:creationId xmlns:a16="http://schemas.microsoft.com/office/drawing/2014/main" id="{58AFAE7F-5560-24D1-8B38-B9CD7A20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79" y="429828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Questioning Skills</a:t>
            </a:r>
          </a:p>
        </p:txBody>
      </p:sp>
      <p:sp>
        <p:nvSpPr>
          <p:cNvPr id="53252" name="Content Placeholder 2">
            <a:extLst>
              <a:ext uri="{FF2B5EF4-FFF2-40B4-BE49-F238E27FC236}">
                <a16:creationId xmlns:a16="http://schemas.microsoft.com/office/drawing/2014/main" id="{49651887-8109-EA3C-29A5-09EF9CED8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752381"/>
            <a:ext cx="8869767" cy="4392000"/>
          </a:xfrm>
        </p:spPr>
        <p:txBody>
          <a:bodyPr/>
          <a:lstStyle/>
          <a:p>
            <a:pPr eaLnBrk="1" hangingPunct="1"/>
            <a:endParaRPr lang="en-GB" altLang="en-US" sz="400">
              <a:latin typeface="+mn-lt"/>
            </a:endParaRPr>
          </a:p>
          <a:p>
            <a:pPr eaLnBrk="1" hangingPunct="1"/>
            <a:endParaRPr lang="en-GB" altLang="en-US" sz="400">
              <a:latin typeface="+mn-lt"/>
            </a:endParaRPr>
          </a:p>
          <a:p>
            <a:pPr eaLnBrk="1" hangingPunct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altLang="en-US" sz="2800">
                <a:latin typeface="+mn-lt"/>
              </a:rPr>
              <a:t>     Closed questions limit the answer</a:t>
            </a:r>
          </a:p>
          <a:p>
            <a:pPr eaLnBrk="1" hangingPunct="1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altLang="en-US" sz="2800">
              <a:latin typeface="+mn-lt"/>
            </a:endParaRPr>
          </a:p>
          <a:p>
            <a:pPr eaLnBrk="1" hangingPunct="1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altLang="en-US" sz="2800">
              <a:latin typeface="+mn-lt"/>
            </a:endParaRPr>
          </a:p>
          <a:p>
            <a:pPr eaLnBrk="1" hangingPunct="1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GB" altLang="en-US" sz="1200">
              <a:latin typeface="+mn-lt"/>
            </a:endParaRPr>
          </a:p>
          <a:p>
            <a:pPr eaLnBrk="1" hangingPunct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altLang="en-US" sz="2800">
                <a:latin typeface="+mn-lt"/>
              </a:rPr>
              <a:t>Open questions encourage people to talk</a:t>
            </a:r>
          </a:p>
          <a:p>
            <a:pPr eaLnBrk="1" hangingPunct="1">
              <a:buClr>
                <a:schemeClr val="bg2"/>
              </a:buClr>
            </a:pPr>
            <a:r>
              <a:rPr lang="en-GB" altLang="en-US" sz="2800">
                <a:latin typeface="+mn-lt"/>
              </a:rPr>
              <a:t>  </a:t>
            </a:r>
          </a:p>
          <a:p>
            <a:pPr eaLnBrk="1" hangingPunct="1">
              <a:buClr>
                <a:schemeClr val="bg2"/>
              </a:buClr>
            </a:pPr>
            <a:endParaRPr lang="en-GB" altLang="en-US" sz="280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280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2800">
              <a:latin typeface="+mn-lt"/>
            </a:endParaRPr>
          </a:p>
          <a:p>
            <a:pPr eaLnBrk="1" hangingPunct="1">
              <a:buClr>
                <a:schemeClr val="bg2"/>
              </a:buClr>
            </a:pPr>
            <a:endParaRPr lang="en-GB" altLang="en-US" sz="2800">
              <a:latin typeface="+mn-lt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11495D5-27F2-8D93-572B-12785951FFC5}"/>
              </a:ext>
            </a:extLst>
          </p:cNvPr>
          <p:cNvSpPr/>
          <p:nvPr/>
        </p:nvSpPr>
        <p:spPr>
          <a:xfrm>
            <a:off x="4123007" y="3798175"/>
            <a:ext cx="4392612" cy="935038"/>
          </a:xfrm>
          <a:prstGeom prst="wedgeRoundRectCallout">
            <a:avLst>
              <a:gd name="adj1" fmla="val 62332"/>
              <a:gd name="adj2" fmla="val -42986"/>
              <a:gd name="adj3" fmla="val 16667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>
                <a:solidFill>
                  <a:srgbClr val="004F6B"/>
                </a:solidFill>
              </a:rPr>
              <a:t>Tell me about what you’ve done today... 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D1C4C0E-DE2F-5BD0-CDF6-53D65BFD2E50}"/>
              </a:ext>
            </a:extLst>
          </p:cNvPr>
          <p:cNvSpPr/>
          <p:nvPr/>
        </p:nvSpPr>
        <p:spPr>
          <a:xfrm>
            <a:off x="3786241" y="1655682"/>
            <a:ext cx="4392612" cy="936625"/>
          </a:xfrm>
          <a:prstGeom prst="wedgeRoundRectCallout">
            <a:avLst>
              <a:gd name="adj1" fmla="val 63776"/>
              <a:gd name="adj2" fmla="val -491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>
                <a:solidFill>
                  <a:srgbClr val="004F6B"/>
                </a:solidFill>
              </a:rPr>
              <a:t>Have you enjoyed your day? 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C0EAB73-957F-4315-EB9A-2868B785CEAD}"/>
              </a:ext>
            </a:extLst>
          </p:cNvPr>
          <p:cNvSpPr/>
          <p:nvPr/>
        </p:nvSpPr>
        <p:spPr>
          <a:xfrm>
            <a:off x="2463481" y="4889899"/>
            <a:ext cx="5687232" cy="1154069"/>
          </a:xfrm>
          <a:prstGeom prst="wedgeRoundRectCallout">
            <a:avLst>
              <a:gd name="adj1" fmla="val -62708"/>
              <a:gd name="adj2" fmla="val -444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>
                <a:solidFill>
                  <a:srgbClr val="004F6B"/>
                </a:solidFill>
              </a:rPr>
              <a:t>I arrived at 9’o’clock and the first thing I did was...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1B758B6-92B4-461C-9DB7-42C248C4EE2E}"/>
              </a:ext>
            </a:extLst>
          </p:cNvPr>
          <p:cNvSpPr/>
          <p:nvPr/>
        </p:nvSpPr>
        <p:spPr>
          <a:xfrm>
            <a:off x="2212719" y="2336593"/>
            <a:ext cx="1215979" cy="722313"/>
          </a:xfrm>
          <a:prstGeom prst="wedgeRoundRectCallout">
            <a:avLst>
              <a:gd name="adj1" fmla="val -63453"/>
              <a:gd name="adj2" fmla="val -50499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800" dirty="0">
                <a:solidFill>
                  <a:srgbClr val="004F6B"/>
                </a:solidFill>
              </a:rPr>
              <a:t>Yes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F0DD25F6-FBC6-13CE-270F-25358288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altLang="en-US"/>
              <a:t>Dealing with difficult situations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70B11CD2-1FD5-2970-16C1-63A459D57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319141"/>
            <a:ext cx="8208000" cy="4768838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+mn-lt"/>
              </a:rPr>
              <a:t>In pairs think about when you have had to deal with a difficult situation and talk about  how you dealt with it.</a:t>
            </a:r>
          </a:p>
          <a:p>
            <a:pPr eaLnBrk="1" hangingPunct="1"/>
            <a:endParaRPr lang="en-GB" altLang="en-US" sz="3200" dirty="0">
              <a:latin typeface="+mn-lt"/>
            </a:endParaRPr>
          </a:p>
        </p:txBody>
      </p:sp>
      <p:pic>
        <p:nvPicPr>
          <p:cNvPr id="56324" name="Picture 4" descr="Argue.jpg">
            <a:extLst>
              <a:ext uri="{FF2B5EF4-FFF2-40B4-BE49-F238E27FC236}">
                <a16:creationId xmlns:a16="http://schemas.microsoft.com/office/drawing/2014/main" id="{F18A9C90-3D99-DA27-E704-1D0CEB059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85" y="3043020"/>
            <a:ext cx="3815630" cy="291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125CA431-07D9-C7FC-E1C8-362876F6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33688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200"/>
              <a:t>Six steps to managing difficult situations</a:t>
            </a:r>
          </a:p>
        </p:txBody>
      </p:sp>
      <p:sp>
        <p:nvSpPr>
          <p:cNvPr id="58374" name="Content Placeholder 11">
            <a:extLst>
              <a:ext uri="{FF2B5EF4-FFF2-40B4-BE49-F238E27FC236}">
                <a16:creationId xmlns:a16="http://schemas.microsoft.com/office/drawing/2014/main" id="{FDA91688-C2DC-C535-4EC1-463E01417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807" y="1205839"/>
            <a:ext cx="5941863" cy="4860296"/>
          </a:xfrm>
        </p:spPr>
        <p:txBody>
          <a:bodyPr>
            <a:normAutofit/>
          </a:bodyPr>
          <a:lstStyle/>
          <a:p>
            <a:pPr marL="742950" indent="-742950">
              <a:spcBef>
                <a:spcPts val="1200"/>
              </a:spcBef>
              <a:spcAft>
                <a:spcPts val="1800"/>
              </a:spcAft>
            </a:pPr>
            <a:r>
              <a:rPr lang="en-GB" altLang="en-US">
                <a:latin typeface="+mn-lt"/>
              </a:rPr>
              <a:t>1. Take a step back</a:t>
            </a:r>
          </a:p>
          <a:p>
            <a:pPr marL="536575" indent="-536575">
              <a:spcBef>
                <a:spcPts val="1200"/>
              </a:spcBef>
              <a:spcAft>
                <a:spcPts val="1800"/>
              </a:spcAft>
            </a:pPr>
            <a:r>
              <a:rPr lang="en-GB" altLang="en-US">
                <a:latin typeface="+mn-lt"/>
              </a:rPr>
              <a:t>2. Understand the other view</a:t>
            </a:r>
          </a:p>
          <a:p>
            <a:pPr marL="742950" indent="-742950">
              <a:spcBef>
                <a:spcPts val="1200"/>
              </a:spcBef>
              <a:spcAft>
                <a:spcPts val="1800"/>
              </a:spcAft>
            </a:pPr>
            <a:r>
              <a:rPr lang="en-GB" altLang="en-US">
                <a:latin typeface="+mn-lt"/>
              </a:rPr>
              <a:t>3. Think about your needs</a:t>
            </a:r>
          </a:p>
          <a:p>
            <a:pPr marL="742950" indent="-742950">
              <a:spcBef>
                <a:spcPts val="1200"/>
              </a:spcBef>
              <a:spcAft>
                <a:spcPts val="1800"/>
              </a:spcAft>
            </a:pPr>
            <a:r>
              <a:rPr lang="en-GB" altLang="en-US">
                <a:latin typeface="+mn-lt"/>
              </a:rPr>
              <a:t>4. Reflect</a:t>
            </a:r>
          </a:p>
          <a:p>
            <a:pPr marL="742950" indent="-742950">
              <a:spcBef>
                <a:spcPts val="1200"/>
              </a:spcBef>
              <a:spcAft>
                <a:spcPts val="1800"/>
              </a:spcAft>
            </a:pPr>
            <a:r>
              <a:rPr lang="en-GB" altLang="en-US">
                <a:latin typeface="+mn-lt"/>
              </a:rPr>
              <a:t>5. Share your learning</a:t>
            </a:r>
          </a:p>
          <a:p>
            <a:pPr marL="742950" indent="-742950">
              <a:spcBef>
                <a:spcPts val="1200"/>
              </a:spcBef>
              <a:spcAft>
                <a:spcPts val="1800"/>
              </a:spcAft>
            </a:pPr>
            <a:r>
              <a:rPr lang="en-GB" altLang="en-US">
                <a:latin typeface="+mn-lt"/>
              </a:rPr>
              <a:t>6. Move on</a:t>
            </a:r>
          </a:p>
        </p:txBody>
      </p:sp>
      <p:pic>
        <p:nvPicPr>
          <p:cNvPr id="58371" name="Picture 6" descr="C:\Users\Amanda\AppData\Local\Microsoft\Windows\Temporary Internet Files\Content.IE5\NFVI63TL\MC900434667[1].wmf">
            <a:extLst>
              <a:ext uri="{FF2B5EF4-FFF2-40B4-BE49-F238E27FC236}">
                <a16:creationId xmlns:a16="http://schemas.microsoft.com/office/drawing/2014/main" id="{D35FB3AC-4790-46AD-8417-10624A57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54017"/>
            <a:ext cx="149908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25961696-5F99-1BB6-30FD-5AFA9809D8A3}"/>
              </a:ext>
            </a:extLst>
          </p:cNvPr>
          <p:cNvSpPr/>
          <p:nvPr/>
        </p:nvSpPr>
        <p:spPr>
          <a:xfrm>
            <a:off x="401638" y="3074343"/>
            <a:ext cx="1944687" cy="7191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b="1"/>
              <a:t>My Needs</a:t>
            </a:r>
          </a:p>
        </p:txBody>
      </p:sp>
      <p:pic>
        <p:nvPicPr>
          <p:cNvPr id="58373" name="Picture 10" descr="Handshake.jpg">
            <a:extLst>
              <a:ext uri="{FF2B5EF4-FFF2-40B4-BE49-F238E27FC236}">
                <a16:creationId xmlns:a16="http://schemas.microsoft.com/office/drawing/2014/main" id="{BFF2A4B7-D936-D8F7-5D98-8CE1BBA61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0"/>
          <a:stretch>
            <a:fillRect/>
          </a:stretch>
        </p:blipFill>
        <p:spPr bwMode="auto">
          <a:xfrm>
            <a:off x="482597" y="5390157"/>
            <a:ext cx="1532651" cy="6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2" descr="Run-2.jpg">
            <a:extLst>
              <a:ext uri="{FF2B5EF4-FFF2-40B4-BE49-F238E27FC236}">
                <a16:creationId xmlns:a16="http://schemas.microsoft.com/office/drawing/2014/main" id="{A6DE8AAF-40B1-9655-4DE6-87A5342B8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/>
          <a:stretch>
            <a:fillRect/>
          </a:stretch>
        </p:blipFill>
        <p:spPr bwMode="auto">
          <a:xfrm>
            <a:off x="683568" y="1066667"/>
            <a:ext cx="1152501" cy="87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3" descr="Thinking-Right-Wrong-Tony.jpg">
            <a:extLst>
              <a:ext uri="{FF2B5EF4-FFF2-40B4-BE49-F238E27FC236}">
                <a16:creationId xmlns:a16="http://schemas.microsoft.com/office/drawing/2014/main" id="{AF0AA490-417F-FDE9-41EF-43495AD88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25996"/>
          <a:stretch>
            <a:fillRect/>
          </a:stretch>
        </p:blipFill>
        <p:spPr bwMode="auto">
          <a:xfrm>
            <a:off x="358329" y="1954781"/>
            <a:ext cx="1949102" cy="10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4" descr="Blackboard.jpg">
            <a:extLst>
              <a:ext uri="{FF2B5EF4-FFF2-40B4-BE49-F238E27FC236}">
                <a16:creationId xmlns:a16="http://schemas.microsoft.com/office/drawing/2014/main" id="{57D14E7C-D7A4-AF68-2B56-08B12FFB5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7" y="4573154"/>
            <a:ext cx="1499083" cy="76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79884432-2BE5-D336-BECF-D3B326BE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/>
              <a:t>Lunch Break</a:t>
            </a:r>
          </a:p>
        </p:txBody>
      </p:sp>
      <p:pic>
        <p:nvPicPr>
          <p:cNvPr id="55299" name="Picture 4" descr="Mug.jpg">
            <a:extLst>
              <a:ext uri="{FF2B5EF4-FFF2-40B4-BE49-F238E27FC236}">
                <a16:creationId xmlns:a16="http://schemas.microsoft.com/office/drawing/2014/main" id="{A1556867-96F8-9A68-40B2-F2CDB5029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989138"/>
            <a:ext cx="27241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 descr="Sandwich.jpg">
            <a:extLst>
              <a:ext uri="{FF2B5EF4-FFF2-40B4-BE49-F238E27FC236}">
                <a16:creationId xmlns:a16="http://schemas.microsoft.com/office/drawing/2014/main" id="{021104BB-836F-4B0C-876B-C6AC13F32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51163"/>
            <a:ext cx="3302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3272009E-8881-19D7-D0CB-311E5002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832"/>
            <a:ext cx="8208000" cy="468000"/>
          </a:xfrm>
        </p:spPr>
        <p:txBody>
          <a:bodyPr/>
          <a:lstStyle/>
          <a:p>
            <a:r>
              <a:rPr lang="en-GB" altLang="en-US"/>
              <a:t>Exercise</a:t>
            </a: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C3A46BB0-77F4-BE95-BDC8-0DC877FD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88" y="1322785"/>
            <a:ext cx="8208000" cy="4392000"/>
          </a:xfrm>
        </p:spPr>
        <p:txBody>
          <a:bodyPr/>
          <a:lstStyle/>
          <a:p>
            <a:r>
              <a:rPr lang="en-GB" altLang="en-US" sz="3600" dirty="0">
                <a:latin typeface="+mn-lt"/>
              </a:rPr>
              <a:t>What information should be in an Enter &amp; View report?</a:t>
            </a:r>
          </a:p>
        </p:txBody>
      </p:sp>
      <p:pic>
        <p:nvPicPr>
          <p:cNvPr id="69636" name="Picture 4" descr="Report.jpg">
            <a:extLst>
              <a:ext uri="{FF2B5EF4-FFF2-40B4-BE49-F238E27FC236}">
                <a16:creationId xmlns:a16="http://schemas.microsoft.com/office/drawing/2014/main" id="{2120811B-CCD0-8953-3838-9D7792649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479">
            <a:off x="3425679" y="2654279"/>
            <a:ext cx="2293937" cy="287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DD39D-3BE4-4045-808F-AA8E3FB0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5" y="456129"/>
            <a:ext cx="7886700" cy="808032"/>
          </a:xfrm>
        </p:spPr>
        <p:txBody>
          <a:bodyPr>
            <a:normAutofit/>
          </a:bodyPr>
          <a:lstStyle/>
          <a:p>
            <a:r>
              <a:rPr lang="en-GB" sz="3600"/>
              <a:t>Aim of this session</a:t>
            </a:r>
          </a:p>
        </p:txBody>
      </p:sp>
      <p:pic>
        <p:nvPicPr>
          <p:cNvPr id="3" name="Picture 11" descr="C:\Users\Amanda\AppData\Local\Microsoft\Windows\Temporary Internet Files\Content.IE5\9L74P8CS\Aim.jpg">
            <a:extLst>
              <a:ext uri="{FF2B5EF4-FFF2-40B4-BE49-F238E27FC236}">
                <a16:creationId xmlns:a16="http://schemas.microsoft.com/office/drawing/2014/main" id="{47E088D4-BBC0-4F47-2410-D235A7EA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1637" y="227251"/>
            <a:ext cx="1749268" cy="15593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A93BCC-9A73-4535-8EE0-65B513139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8328"/>
            <a:ext cx="8149590" cy="4834968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By the end of today you will: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Understand what Enter and View (E&amp;V) is and is not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Understand the legal framework of E&amp;V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Have looked at different situations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Know when it is not appropriate to use E&amp;V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Know how to prepare and carry out a visit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Deal with difficult situations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Prepare an E&amp;V Report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Understand the importance of E&amp;V</a:t>
            </a:r>
          </a:p>
          <a:p>
            <a:pPr marL="342900" indent="-342900" eaLnBrk="1" hangingPunct="1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i="0" dirty="0">
                <a:solidFill>
                  <a:srgbClr val="004F6B"/>
                </a:solidFill>
                <a:latin typeface="Poppins (body)"/>
              </a:rPr>
              <a:t>Share and discuss examples of good practice  </a:t>
            </a:r>
          </a:p>
        </p:txBody>
      </p:sp>
    </p:spTree>
    <p:extLst>
      <p:ext uri="{BB962C8B-B14F-4D97-AF65-F5344CB8AC3E}">
        <p14:creationId xmlns:p14="http://schemas.microsoft.com/office/powerpoint/2010/main" val="1478583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6BF52E83-6206-F2A8-7F65-3F64BCFB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07" y="227541"/>
            <a:ext cx="8208000" cy="468000"/>
          </a:xfrm>
        </p:spPr>
        <p:txBody>
          <a:bodyPr>
            <a:noAutofit/>
          </a:bodyPr>
          <a:lstStyle/>
          <a:p>
            <a:r>
              <a:rPr lang="en-GB" altLang="en-US" dirty="0"/>
              <a:t>The Report Should Include...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29FC4A0F-9263-6C85-05E7-C5D2544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07" y="882316"/>
            <a:ext cx="8208000" cy="5210980"/>
          </a:xfrm>
        </p:spPr>
        <p:txBody>
          <a:bodyPr>
            <a:normAutofit fontScale="85000" lnSpcReduction="20000"/>
          </a:bodyPr>
          <a:lstStyle/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What you were told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What you saw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A wide range of views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Good and bad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Accurate information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Sources of information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Anonymous comments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Anything you were unable to find out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Useful comments and recommendations</a:t>
            </a: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GB" altLang="en-US" sz="100" dirty="0">
              <a:latin typeface="+mn-lt"/>
            </a:endParaRPr>
          </a:p>
          <a:p>
            <a:pPr marL="457200" indent="-271463">
              <a:spcBef>
                <a:spcPts val="600"/>
              </a:spcBef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+mn-lt"/>
              </a:rPr>
              <a:t>Do not include your own views unless you can back them up with evidence</a:t>
            </a:r>
          </a:p>
        </p:txBody>
      </p:sp>
      <p:pic>
        <p:nvPicPr>
          <p:cNvPr id="70660" name="Picture 5" descr="Report.jpg">
            <a:extLst>
              <a:ext uri="{FF2B5EF4-FFF2-40B4-BE49-F238E27FC236}">
                <a16:creationId xmlns:a16="http://schemas.microsoft.com/office/drawing/2014/main" id="{EEE6FB29-B90D-A127-3878-255987D7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479">
            <a:off x="5759642" y="1168308"/>
            <a:ext cx="1963791" cy="254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7E3FCBDC-CBE9-B0FB-555F-92A9F497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781"/>
            <a:ext cx="8208000" cy="468000"/>
          </a:xfrm>
        </p:spPr>
        <p:txBody>
          <a:bodyPr>
            <a:noAutofit/>
          </a:bodyPr>
          <a:lstStyle/>
          <a:p>
            <a:r>
              <a:rPr lang="en-GB" altLang="en-US"/>
              <a:t>After Visit Process 1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9D1EFCB-9DC3-CA3E-9035-2E69F1A796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107606"/>
              </p:ext>
            </p:extLst>
          </p:nvPr>
        </p:nvGraphicFramePr>
        <p:xfrm>
          <a:off x="3065264" y="1340768"/>
          <a:ext cx="5592561" cy="4414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0420" name="Picture 3" descr="Meeting_table1.jpg">
            <a:extLst>
              <a:ext uri="{FF2B5EF4-FFF2-40B4-BE49-F238E27FC236}">
                <a16:creationId xmlns:a16="http://schemas.microsoft.com/office/drawing/2014/main" id="{49BC5969-04F8-54D7-2831-8BB52C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5" y="1196752"/>
            <a:ext cx="1954560" cy="13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Information_Sign.jpg">
            <a:extLst>
              <a:ext uri="{FF2B5EF4-FFF2-40B4-BE49-F238E27FC236}">
                <a16:creationId xmlns:a16="http://schemas.microsoft.com/office/drawing/2014/main" id="{DF076D56-911A-E322-0F67-D8D7E449B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55" y="2889200"/>
            <a:ext cx="1079599" cy="107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Help.jpg">
            <a:extLst>
              <a:ext uri="{FF2B5EF4-FFF2-40B4-BE49-F238E27FC236}">
                <a16:creationId xmlns:a16="http://schemas.microsoft.com/office/drawing/2014/main" id="{C1F38367-DB9A-69A0-4C95-C1615ABA9E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5" y="4178478"/>
            <a:ext cx="1954561" cy="181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419B0D1E-37A1-9851-EB7E-1B2EB685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42" y="466514"/>
            <a:ext cx="8208000" cy="468000"/>
          </a:xfrm>
        </p:spPr>
        <p:txBody>
          <a:bodyPr>
            <a:normAutofit fontScale="90000"/>
          </a:bodyPr>
          <a:lstStyle/>
          <a:p>
            <a:r>
              <a:rPr lang="en-GB" altLang="en-US"/>
              <a:t>After Visit Process 2 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013E502-81B1-92FC-8737-95D269122A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990661"/>
              </p:ext>
            </p:extLst>
          </p:nvPr>
        </p:nvGraphicFramePr>
        <p:xfrm>
          <a:off x="2487952" y="1163102"/>
          <a:ext cx="5971191" cy="406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44" name="Picture 4" descr="Report.jpg">
            <a:extLst>
              <a:ext uri="{FF2B5EF4-FFF2-40B4-BE49-F238E27FC236}">
                <a16:creationId xmlns:a16="http://schemas.microsoft.com/office/drawing/2014/main" id="{52F0F6C0-EBB4-9425-7CE7-5FC75873D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113">
            <a:off x="807285" y="1121946"/>
            <a:ext cx="1033852" cy="134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5">
            <a:extLst>
              <a:ext uri="{FF2B5EF4-FFF2-40B4-BE49-F238E27FC236}">
                <a16:creationId xmlns:a16="http://schemas.microsoft.com/office/drawing/2014/main" id="{6F38F96B-75A3-CEFB-A93D-4E65EFC1BB9D}"/>
              </a:ext>
            </a:extLst>
          </p:cNvPr>
          <p:cNvSpPr txBox="1">
            <a:spLocks noChangeArrowheads="1"/>
          </p:cNvSpPr>
          <p:nvPr/>
        </p:nvSpPr>
        <p:spPr bwMode="auto">
          <a:xfrm rot="20853025">
            <a:off x="778096" y="1716834"/>
            <a:ext cx="1150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DRAFT</a:t>
            </a:r>
          </a:p>
        </p:txBody>
      </p:sp>
      <p:pic>
        <p:nvPicPr>
          <p:cNvPr id="61446" name="Picture 7" descr="Report.jpg">
            <a:extLst>
              <a:ext uri="{FF2B5EF4-FFF2-40B4-BE49-F238E27FC236}">
                <a16:creationId xmlns:a16="http://schemas.microsoft.com/office/drawing/2014/main" id="{1F12952D-5E40-255D-A61E-ADD9A2420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113">
            <a:off x="834324" y="2526948"/>
            <a:ext cx="1032625" cy="133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Box 9">
            <a:extLst>
              <a:ext uri="{FF2B5EF4-FFF2-40B4-BE49-F238E27FC236}">
                <a16:creationId xmlns:a16="http://schemas.microsoft.com/office/drawing/2014/main" id="{5E5C5359-48E6-0F57-9D1A-72A8065CD930}"/>
              </a:ext>
            </a:extLst>
          </p:cNvPr>
          <p:cNvSpPr txBox="1">
            <a:spLocks noChangeArrowheads="1"/>
          </p:cNvSpPr>
          <p:nvPr/>
        </p:nvSpPr>
        <p:spPr bwMode="auto">
          <a:xfrm rot="21029265">
            <a:off x="868517" y="2706688"/>
            <a:ext cx="954088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8800" b="1">
                <a:solidFill>
                  <a:srgbClr val="00B05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GB" altLang="en-US" sz="8800" b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pic>
        <p:nvPicPr>
          <p:cNvPr id="61448" name="Picture 10" descr="Email.jpg">
            <a:extLst>
              <a:ext uri="{FF2B5EF4-FFF2-40B4-BE49-F238E27FC236}">
                <a16:creationId xmlns:a16="http://schemas.microsoft.com/office/drawing/2014/main" id="{DF02E5C4-09AA-ECCF-7BB9-88DD9D8174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8" y="4221794"/>
            <a:ext cx="213518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0E2733AA-DABE-1ACC-BA75-B358A5FD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29" y="366435"/>
            <a:ext cx="8208000" cy="468000"/>
          </a:xfrm>
        </p:spPr>
        <p:txBody>
          <a:bodyPr>
            <a:noAutofit/>
          </a:bodyPr>
          <a:lstStyle/>
          <a:p>
            <a:r>
              <a:rPr lang="en-GB" altLang="en-US"/>
              <a:t>After Visit Process 3 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A7F2272F-8FB1-431A-2273-FB8FD7E4B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882898"/>
              </p:ext>
            </p:extLst>
          </p:nvPr>
        </p:nvGraphicFramePr>
        <p:xfrm>
          <a:off x="2339752" y="1084881"/>
          <a:ext cx="6617808" cy="486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2468" name="Picture 6" descr="Telephone2.jpg">
            <a:extLst>
              <a:ext uri="{FF2B5EF4-FFF2-40B4-BE49-F238E27FC236}">
                <a16:creationId xmlns:a16="http://schemas.microsoft.com/office/drawing/2014/main" id="{76BFB47F-2004-001E-2C02-1363CFE1C0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8" y="1042321"/>
            <a:ext cx="1583906" cy="145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Report.jpg">
            <a:extLst>
              <a:ext uri="{FF2B5EF4-FFF2-40B4-BE49-F238E27FC236}">
                <a16:creationId xmlns:a16="http://schemas.microsoft.com/office/drawing/2014/main" id="{C905662D-AECA-891A-A366-EA649939C3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2038">
            <a:off x="604736" y="2696501"/>
            <a:ext cx="1242424" cy="131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8" descr="Speech_bubble6.jpg">
            <a:extLst>
              <a:ext uri="{FF2B5EF4-FFF2-40B4-BE49-F238E27FC236}">
                <a16:creationId xmlns:a16="http://schemas.microsoft.com/office/drawing/2014/main" id="{ECE3CBAB-116C-1C29-4686-C70CE0691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239">
            <a:off x="818760" y="3264883"/>
            <a:ext cx="8159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0" descr="Email.jpg">
            <a:extLst>
              <a:ext uri="{FF2B5EF4-FFF2-40B4-BE49-F238E27FC236}">
                <a16:creationId xmlns:a16="http://schemas.microsoft.com/office/drawing/2014/main" id="{59845EAF-69FA-15FD-C14D-55B5E17921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9" y="4337860"/>
            <a:ext cx="1919064" cy="121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61C3032F-B825-5280-7E3A-AC0A999B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10" y="391579"/>
            <a:ext cx="8208000" cy="468000"/>
          </a:xfrm>
        </p:spPr>
        <p:txBody>
          <a:bodyPr>
            <a:noAutofit/>
          </a:bodyPr>
          <a:lstStyle/>
          <a:p>
            <a:r>
              <a:rPr lang="en-GB" altLang="en-US"/>
              <a:t>After Visit Process 4 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1E31EE02-9F50-3265-B5EA-7B0DA89078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897714"/>
              </p:ext>
            </p:extLst>
          </p:nvPr>
        </p:nvGraphicFramePr>
        <p:xfrm>
          <a:off x="2555776" y="1268760"/>
          <a:ext cx="5903367" cy="3960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4516" name="Picture 4" descr="Research-Report-Dissemination.jpg">
            <a:extLst>
              <a:ext uri="{FF2B5EF4-FFF2-40B4-BE49-F238E27FC236}">
                <a16:creationId xmlns:a16="http://schemas.microsoft.com/office/drawing/2014/main" id="{ADAAE85B-CD9D-4BFF-3C7D-D9ABDD8F3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060353"/>
            <a:ext cx="1295375" cy="12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Book_Closed_Blank.jpg">
            <a:extLst>
              <a:ext uri="{FF2B5EF4-FFF2-40B4-BE49-F238E27FC236}">
                <a16:creationId xmlns:a16="http://schemas.microsoft.com/office/drawing/2014/main" id="{AF72BC93-77C7-7C41-5892-35872F4D1C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945">
            <a:off x="584188" y="3985676"/>
            <a:ext cx="13779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6">
            <a:extLst>
              <a:ext uri="{FF2B5EF4-FFF2-40B4-BE49-F238E27FC236}">
                <a16:creationId xmlns:a16="http://schemas.microsoft.com/office/drawing/2014/main" id="{2F036C05-7A1A-1181-A758-8EE28A57E208}"/>
              </a:ext>
            </a:extLst>
          </p:cNvPr>
          <p:cNvSpPr txBox="1">
            <a:spLocks noChangeArrowheads="1"/>
          </p:cNvSpPr>
          <p:nvPr/>
        </p:nvSpPr>
        <p:spPr bwMode="auto">
          <a:xfrm rot="-599742">
            <a:off x="944563" y="5037138"/>
            <a:ext cx="11017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1700" b="1">
                <a:solidFill>
                  <a:srgbClr val="002060"/>
                </a:solidFill>
                <a:latin typeface="Arial" panose="020B0604020202020204" pitchFamily="34" charset="0"/>
              </a:rPr>
              <a:t>VISIT CLOSED</a:t>
            </a:r>
          </a:p>
        </p:txBody>
      </p:sp>
      <p:pic>
        <p:nvPicPr>
          <p:cNvPr id="64519" name="Picture 7" descr="Research-Report-Dissemination.jpg">
            <a:extLst>
              <a:ext uri="{FF2B5EF4-FFF2-40B4-BE49-F238E27FC236}">
                <a16:creationId xmlns:a16="http://schemas.microsoft.com/office/drawing/2014/main" id="{37FC50FF-6C94-251B-5E9D-702A28DD2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7" y="2512193"/>
            <a:ext cx="1405872" cy="14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8A2F932B-09A1-FD1F-4E13-F9E5EF80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19341"/>
            <a:ext cx="8208000" cy="468000"/>
          </a:xfrm>
        </p:spPr>
        <p:txBody>
          <a:bodyPr>
            <a:noAutofit/>
          </a:bodyPr>
          <a:lstStyle/>
          <a:p>
            <a:r>
              <a:rPr lang="en-GB" altLang="en-US"/>
              <a:t>After Visit Process 5 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810F203-AA3F-9CCE-3722-52279DAD7F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188871"/>
              </p:ext>
            </p:extLst>
          </p:nvPr>
        </p:nvGraphicFramePr>
        <p:xfrm>
          <a:off x="2843426" y="1146858"/>
          <a:ext cx="6048787" cy="4298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6564" name="Picture 4" descr="Computer-2.jpg">
            <a:extLst>
              <a:ext uri="{FF2B5EF4-FFF2-40B4-BE49-F238E27FC236}">
                <a16:creationId xmlns:a16="http://schemas.microsoft.com/office/drawing/2014/main" id="{A0F3912F-43FD-007E-A1AA-D6A06F1C4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75627"/>
            <a:ext cx="1871563" cy="110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Ethics.jpg">
            <a:extLst>
              <a:ext uri="{FF2B5EF4-FFF2-40B4-BE49-F238E27FC236}">
                <a16:creationId xmlns:a16="http://schemas.microsoft.com/office/drawing/2014/main" id="{55600A8E-6F89-29E4-2CA3-0D7AC0828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0" y="2515010"/>
            <a:ext cx="1869979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Telephone2.jpg">
            <a:extLst>
              <a:ext uri="{FF2B5EF4-FFF2-40B4-BE49-F238E27FC236}">
                <a16:creationId xmlns:a16="http://schemas.microsoft.com/office/drawing/2014/main" id="{43D8310D-AE7F-BA40-5AA5-561C4EA9C3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5" y="3998099"/>
            <a:ext cx="1199494" cy="110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8" descr="Email.jpg">
            <a:extLst>
              <a:ext uri="{FF2B5EF4-FFF2-40B4-BE49-F238E27FC236}">
                <a16:creationId xmlns:a16="http://schemas.microsoft.com/office/drawing/2014/main" id="{62CA59C9-38A3-B0AB-54AD-2EFA48D149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22" y="4677296"/>
            <a:ext cx="1354688" cy="85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F258A086-AB61-EC41-81AE-456BF706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59" y="260648"/>
            <a:ext cx="8208000" cy="468000"/>
          </a:xfrm>
        </p:spPr>
        <p:txBody>
          <a:bodyPr>
            <a:noAutofit/>
          </a:bodyPr>
          <a:lstStyle/>
          <a:p>
            <a:r>
              <a:rPr lang="en-GB" altLang="en-US"/>
              <a:t>Further Healthwatch Activity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2EF7086D-F44D-9116-7CD3-2562793B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908720"/>
            <a:ext cx="7019745" cy="5256584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GB" altLang="en-US" sz="5100">
                <a:latin typeface="+mn-lt"/>
              </a:rPr>
              <a:t>Healthwatch decides how to use information gained from a visit</a:t>
            </a:r>
          </a:p>
          <a:p>
            <a:pPr>
              <a:defRPr/>
            </a:pPr>
            <a:endParaRPr lang="en-GB" altLang="en-US" sz="900">
              <a:latin typeface="+mn-lt"/>
            </a:endParaRPr>
          </a:p>
          <a:p>
            <a:pPr>
              <a:defRPr/>
            </a:pPr>
            <a:r>
              <a:rPr lang="en-GB" altLang="en-US" sz="4400">
                <a:latin typeface="+mn-lt"/>
              </a:rPr>
              <a:t>Findings could be:</a:t>
            </a:r>
          </a:p>
          <a:p>
            <a:pPr marL="542925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4400">
                <a:latin typeface="+mn-lt"/>
              </a:rPr>
              <a:t>Reported to a statutory body such as the Care Quality Commission, the local Health Scrutiny Committee or Health &amp; Wellbeing Board.</a:t>
            </a:r>
          </a:p>
          <a:p>
            <a:pPr marL="542925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4400">
                <a:latin typeface="+mn-lt"/>
              </a:rPr>
              <a:t>Discussed at a steering/task group meeting.</a:t>
            </a:r>
          </a:p>
          <a:p>
            <a:pPr marL="542925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4400">
                <a:latin typeface="+mn-lt"/>
              </a:rPr>
              <a:t>Publicised through a press release.</a:t>
            </a:r>
          </a:p>
          <a:p>
            <a:pPr marL="542925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4400">
                <a:latin typeface="+mn-lt"/>
              </a:rPr>
              <a:t>Talked about with local groups or at a public meeting. </a:t>
            </a:r>
          </a:p>
          <a:p>
            <a:pPr marL="542925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4400">
                <a:latin typeface="+mn-lt"/>
              </a:rPr>
              <a:t>Used to decide what future work is needed.</a:t>
            </a:r>
          </a:p>
          <a:p>
            <a:pPr marL="542925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4400">
                <a:latin typeface="+mn-lt"/>
              </a:rPr>
              <a:t>Used to answer future consultations.</a:t>
            </a:r>
          </a:p>
          <a:p>
            <a:pPr>
              <a:defRPr/>
            </a:pPr>
            <a:endParaRPr lang="en-GB" altLang="en-US" sz="400">
              <a:latin typeface="+mn-lt"/>
            </a:endParaRPr>
          </a:p>
          <a:p>
            <a:pPr>
              <a:defRPr/>
            </a:pPr>
            <a:r>
              <a:rPr lang="en-GB" altLang="en-US" sz="5100">
                <a:latin typeface="+mn-lt"/>
              </a:rPr>
              <a:t>This might mean another visit is needed.</a:t>
            </a:r>
            <a:endParaRPr lang="en-GB" altLang="en-US" sz="2300">
              <a:latin typeface="+mn-lt"/>
            </a:endParaRPr>
          </a:p>
        </p:txBody>
      </p:sp>
      <p:pic>
        <p:nvPicPr>
          <p:cNvPr id="71684" name="Picture 3" descr="Information_Sign.jpg">
            <a:extLst>
              <a:ext uri="{FF2B5EF4-FFF2-40B4-BE49-F238E27FC236}">
                <a16:creationId xmlns:a16="http://schemas.microsoft.com/office/drawing/2014/main" id="{4B0C96D0-6453-BE75-68EA-4665C1DFC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2" y="1012807"/>
            <a:ext cx="1008360" cy="100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9" descr="Talk.jpg">
            <a:extLst>
              <a:ext uri="{FF2B5EF4-FFF2-40B4-BE49-F238E27FC236}">
                <a16:creationId xmlns:a16="http://schemas.microsoft.com/office/drawing/2014/main" id="{D7C4F05C-7C6E-5DC5-DD3A-5BF9B88D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1" y="2348731"/>
            <a:ext cx="14684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0" descr="Home_Inspection-3.jpg">
            <a:extLst>
              <a:ext uri="{FF2B5EF4-FFF2-40B4-BE49-F238E27FC236}">
                <a16:creationId xmlns:a16="http://schemas.microsoft.com/office/drawing/2014/main" id="{C40C534E-3160-CAD8-F7C1-F2A63E622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9" t="17056"/>
          <a:stretch>
            <a:fillRect/>
          </a:stretch>
        </p:blipFill>
        <p:spPr bwMode="auto">
          <a:xfrm>
            <a:off x="392508" y="4303048"/>
            <a:ext cx="12969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A2AED214-1781-D7B8-690D-FA1B4467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95" y="323707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Recap: What have we learnt?</a:t>
            </a: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00536878-7480-1245-20B2-82B39FF08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438" y="1233000"/>
            <a:ext cx="6262257" cy="4392000"/>
          </a:xfrm>
        </p:spPr>
        <p:txBody>
          <a:bodyPr/>
          <a:lstStyle/>
          <a:p>
            <a:pPr marL="457200" indent="-457200" eaLnBrk="1" hangingPunct="1">
              <a:spcAft>
                <a:spcPts val="24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2800">
                <a:latin typeface="+mn-lt"/>
              </a:rPr>
              <a:t>Enter &amp; View is not an inspection</a:t>
            </a:r>
          </a:p>
          <a:p>
            <a:pPr marL="457200" indent="-457200" eaLnBrk="1" hangingPunct="1">
              <a:spcAft>
                <a:spcPts val="24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2800">
                <a:latin typeface="+mn-lt"/>
              </a:rPr>
              <a:t>Visits can only be completed by Authorised Representatives</a:t>
            </a:r>
          </a:p>
          <a:p>
            <a:pPr marL="457200" indent="-457200" eaLnBrk="1" hangingPunct="1">
              <a:spcAft>
                <a:spcPts val="24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2800">
                <a:latin typeface="+mn-lt"/>
              </a:rPr>
              <a:t>There are times and places when Enter &amp; View is not appropriate</a:t>
            </a:r>
          </a:p>
          <a:p>
            <a:pPr marL="457200" indent="-457200" eaLnBrk="1" hangingPunct="1">
              <a:spcAft>
                <a:spcPts val="24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sz="2800">
                <a:latin typeface="+mn-lt"/>
              </a:rPr>
              <a:t>There should be a clear reason for a visit</a:t>
            </a:r>
          </a:p>
          <a:p>
            <a:pPr eaLnBrk="1" hangingPunct="1">
              <a:spcAft>
                <a:spcPts val="1800"/>
              </a:spcAft>
              <a:buClr>
                <a:schemeClr val="bg2"/>
              </a:buClr>
              <a:defRPr/>
            </a:pPr>
            <a:endParaRPr lang="en-GB" altLang="en-US" sz="2800">
              <a:latin typeface="+mn-lt"/>
            </a:endParaRPr>
          </a:p>
        </p:txBody>
      </p:sp>
      <p:pic>
        <p:nvPicPr>
          <p:cNvPr id="72708" name="Picture 4" descr="Inspector-1.jpg">
            <a:extLst>
              <a:ext uri="{FF2B5EF4-FFF2-40B4-BE49-F238E27FC236}">
                <a16:creationId xmlns:a16="http://schemas.microsoft.com/office/drawing/2014/main" id="{560D942C-675B-1D7D-CF00-6E93E9664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9" y="837607"/>
            <a:ext cx="14398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&quot;No&quot; Symbol 5">
            <a:extLst>
              <a:ext uri="{FF2B5EF4-FFF2-40B4-BE49-F238E27FC236}">
                <a16:creationId xmlns:a16="http://schemas.microsoft.com/office/drawing/2014/main" id="{981C9264-A177-E781-F83F-5203B729E645}"/>
              </a:ext>
            </a:extLst>
          </p:cNvPr>
          <p:cNvSpPr/>
          <p:nvPr/>
        </p:nvSpPr>
        <p:spPr>
          <a:xfrm>
            <a:off x="562769" y="949433"/>
            <a:ext cx="1419225" cy="1481000"/>
          </a:xfrm>
          <a:prstGeom prst="noSmoking">
            <a:avLst>
              <a:gd name="adj" fmla="val 365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72710" name="Picture 6" descr="No1.jpg">
            <a:extLst>
              <a:ext uri="{FF2B5EF4-FFF2-40B4-BE49-F238E27FC236}">
                <a16:creationId xmlns:a16="http://schemas.microsoft.com/office/drawing/2014/main" id="{98DA904C-CACE-7F85-CFEE-736BEE10B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4" y="2486133"/>
            <a:ext cx="1327998" cy="14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7" descr="Code_of_Conduct.jpg">
            <a:extLst>
              <a:ext uri="{FF2B5EF4-FFF2-40B4-BE49-F238E27FC236}">
                <a16:creationId xmlns:a16="http://schemas.microsoft.com/office/drawing/2014/main" id="{6DD120AB-31DB-FEF9-637D-B7A62AC14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957">
            <a:off x="350060" y="4069248"/>
            <a:ext cx="1774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>
            <a:extLst>
              <a:ext uri="{FF2B5EF4-FFF2-40B4-BE49-F238E27FC236}">
                <a16:creationId xmlns:a16="http://schemas.microsoft.com/office/drawing/2014/main" id="{63C272AF-467F-E639-84B3-20971F5E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543304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Recap: What have we learnt?</a:t>
            </a:r>
          </a:p>
        </p:txBody>
      </p:sp>
      <p:sp>
        <p:nvSpPr>
          <p:cNvPr id="30723" name="Rectangle 6">
            <a:extLst>
              <a:ext uri="{FF2B5EF4-FFF2-40B4-BE49-F238E27FC236}">
                <a16:creationId xmlns:a16="http://schemas.microsoft.com/office/drawing/2014/main" id="{8B6B3632-443F-33DC-7B6D-9C5F6A8BA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233000"/>
            <a:ext cx="6912768" cy="4392000"/>
          </a:xfrm>
        </p:spPr>
        <p:txBody>
          <a:bodyPr>
            <a:normAutofit lnSpcReduction="10000"/>
          </a:bodyPr>
          <a:lstStyle/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dirty="0">
                <a:latin typeface="+mn-lt"/>
              </a:rPr>
              <a:t>Discussed how to gather information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n-GB" altLang="en-US" sz="1200" dirty="0">
              <a:latin typeface="+mn-lt"/>
            </a:endParaRP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dirty="0">
                <a:latin typeface="+mn-lt"/>
              </a:rPr>
              <a:t>Understood how important observations</a:t>
            </a:r>
            <a:r>
              <a:rPr lang="en-GB" altLang="en-US" b="1" dirty="0">
                <a:latin typeface="+mn-lt"/>
              </a:rPr>
              <a:t> </a:t>
            </a:r>
            <a:r>
              <a:rPr lang="en-GB" altLang="en-US" dirty="0">
                <a:latin typeface="+mn-lt"/>
              </a:rPr>
              <a:t>are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n-GB" altLang="en-US" sz="1200" dirty="0">
              <a:latin typeface="+mn-lt"/>
            </a:endParaRP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dirty="0">
                <a:latin typeface="+mn-lt"/>
              </a:rPr>
              <a:t>Understood when to use open or closed questions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n-GB" altLang="en-US" sz="1200" dirty="0">
              <a:latin typeface="+mn-lt"/>
            </a:endParaRP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altLang="en-US" dirty="0">
                <a:latin typeface="+mn-lt"/>
              </a:rPr>
              <a:t>Discussed dealing with conflict  </a:t>
            </a:r>
            <a:endParaRPr lang="en-GB" altLang="en-US" b="1" dirty="0">
              <a:latin typeface="+mn-lt"/>
            </a:endParaRPr>
          </a:p>
        </p:txBody>
      </p:sp>
      <p:pic>
        <p:nvPicPr>
          <p:cNvPr id="74756" name="Picture 8" descr="Woman_eye.jpg">
            <a:extLst>
              <a:ext uri="{FF2B5EF4-FFF2-40B4-BE49-F238E27FC236}">
                <a16:creationId xmlns:a16="http://schemas.microsoft.com/office/drawing/2014/main" id="{580ABA68-E17D-DAC7-42E6-FAD98EE77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4" b="14389"/>
          <a:stretch>
            <a:fillRect/>
          </a:stretch>
        </p:blipFill>
        <p:spPr bwMode="auto">
          <a:xfrm>
            <a:off x="529492" y="3116196"/>
            <a:ext cx="1352564" cy="88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9" descr="Leaflet.jpg">
            <a:extLst>
              <a:ext uri="{FF2B5EF4-FFF2-40B4-BE49-F238E27FC236}">
                <a16:creationId xmlns:a16="http://schemas.microsoft.com/office/drawing/2014/main" id="{D0E976A4-643C-362A-244A-C6C970127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" y="1135911"/>
            <a:ext cx="1268512" cy="185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4" descr="Argue.jpg">
            <a:extLst>
              <a:ext uri="{FF2B5EF4-FFF2-40B4-BE49-F238E27FC236}">
                <a16:creationId xmlns:a16="http://schemas.microsoft.com/office/drawing/2014/main" id="{AA4C99F9-FA70-2603-86D9-0D7D8310A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437112"/>
            <a:ext cx="1597696" cy="121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2AB102BA-52D2-A6F8-15A8-51DF73DB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288859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Recap: What have we learnt?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6F298897-910F-6557-6006-6914C1FC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62" y="1052736"/>
            <a:ext cx="6309618" cy="4392000"/>
          </a:xfrm>
        </p:spPr>
        <p:txBody>
          <a:bodyPr/>
          <a:lstStyle/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dirty="0">
                <a:latin typeface="+mn-lt"/>
              </a:rPr>
              <a:t>You must follow a process after a visit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dirty="0">
                <a:latin typeface="+mn-lt"/>
              </a:rPr>
              <a:t>The report needs to have a wide range of accurate information including good and bad points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dirty="0">
                <a:latin typeface="+mn-lt"/>
              </a:rPr>
              <a:t>Authorised Representative must not give their own opinions without evidence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GB" altLang="en-US" dirty="0">
                <a:latin typeface="+mn-lt"/>
              </a:rPr>
              <a:t>There are many things that can happen after a visit</a:t>
            </a:r>
          </a:p>
        </p:txBody>
      </p:sp>
      <p:pic>
        <p:nvPicPr>
          <p:cNvPr id="75780" name="Picture 4" descr="Project_Blank.jpg">
            <a:extLst>
              <a:ext uri="{FF2B5EF4-FFF2-40B4-BE49-F238E27FC236}">
                <a16:creationId xmlns:a16="http://schemas.microsoft.com/office/drawing/2014/main" id="{C1611ED4-399C-8E33-7DFC-E6982F9F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16716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Thinking-Right-Wrong-Tony.jpg">
            <a:extLst>
              <a:ext uri="{FF2B5EF4-FFF2-40B4-BE49-F238E27FC236}">
                <a16:creationId xmlns:a16="http://schemas.microsoft.com/office/drawing/2014/main" id="{64F59941-AB11-5626-0523-CCCEAA2B0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7"/>
          <a:stretch>
            <a:fillRect/>
          </a:stretch>
        </p:blipFill>
        <p:spPr bwMode="auto">
          <a:xfrm>
            <a:off x="586701" y="1810709"/>
            <a:ext cx="1622864" cy="125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8" descr="Think_bubble1.jpg">
            <a:extLst>
              <a:ext uri="{FF2B5EF4-FFF2-40B4-BE49-F238E27FC236}">
                <a16:creationId xmlns:a16="http://schemas.microsoft.com/office/drawing/2014/main" id="{4AA13FE8-68DC-BA9B-9BCC-FB5A0B186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6" y="3244853"/>
            <a:ext cx="1152054" cy="97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9" descr="Forward.jpg">
            <a:extLst>
              <a:ext uri="{FF2B5EF4-FFF2-40B4-BE49-F238E27FC236}">
                <a16:creationId xmlns:a16="http://schemas.microsoft.com/office/drawing/2014/main" id="{3FFDFAA2-9D9C-A12E-645A-6D87FA0ED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2" y="4404360"/>
            <a:ext cx="1495351" cy="13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3A26-73A7-FB1E-897C-986772CE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78" y="601664"/>
            <a:ext cx="7886700" cy="808032"/>
          </a:xfrm>
        </p:spPr>
        <p:txBody>
          <a:bodyPr>
            <a:normAutofit/>
          </a:bodyPr>
          <a:lstStyle/>
          <a:p>
            <a:r>
              <a:rPr lang="en-GB" sz="3600"/>
              <a:t>Introductions</a:t>
            </a:r>
            <a:endParaRPr lang="en-GB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05149-8789-FF73-AAA5-98F81296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497" y="1351959"/>
            <a:ext cx="5348014" cy="455453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3200" i="0" dirty="0">
                <a:solidFill>
                  <a:srgbClr val="004F6B"/>
                </a:solidFill>
                <a:latin typeface="Poppins (body)"/>
              </a:rPr>
              <a:t>Please introduce yourself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3200" i="0" dirty="0">
                <a:solidFill>
                  <a:srgbClr val="004F6B"/>
                </a:solidFill>
                <a:latin typeface="Poppins (body)"/>
              </a:rPr>
              <a:t>Tell us one thing you want to take away from the session today?</a:t>
            </a:r>
          </a:p>
        </p:txBody>
      </p:sp>
      <p:pic>
        <p:nvPicPr>
          <p:cNvPr id="5" name="Picture 4" descr="A person signing hello using British Sign Language">
            <a:extLst>
              <a:ext uri="{FF2B5EF4-FFF2-40B4-BE49-F238E27FC236}">
                <a16:creationId xmlns:a16="http://schemas.microsoft.com/office/drawing/2014/main" id="{DAFCBA69-7339-A25B-00B5-302CA8FD1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19302"/>
          <a:stretch/>
        </p:blipFill>
        <p:spPr>
          <a:xfrm>
            <a:off x="323528" y="1306114"/>
            <a:ext cx="2751219" cy="42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3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2A4BD9BE-092D-E62D-8AF3-845335C6B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56" y="548681"/>
            <a:ext cx="7199888" cy="120202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6000">
                <a:solidFill>
                  <a:schemeClr val="accent1">
                    <a:lumMod val="75000"/>
                  </a:schemeClr>
                </a:solidFill>
              </a:rPr>
              <a:t>Congratulations!</a:t>
            </a:r>
          </a:p>
        </p:txBody>
      </p:sp>
      <p:sp>
        <p:nvSpPr>
          <p:cNvPr id="76803" name="Content Placeholder 2">
            <a:extLst>
              <a:ext uri="{FF2B5EF4-FFF2-40B4-BE49-F238E27FC236}">
                <a16:creationId xmlns:a16="http://schemas.microsoft.com/office/drawing/2014/main" id="{B5C61D52-BC71-EE27-BD60-69523008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56792"/>
            <a:ext cx="8208000" cy="4464496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2400" b="1" dirty="0">
                <a:latin typeface="+mn-lt"/>
              </a:rPr>
              <a:t>Next steps:</a:t>
            </a:r>
          </a:p>
          <a:p>
            <a:pPr marL="631825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</a:rPr>
              <a:t>Please fill in the evaluation form to tell us what you think and hand it in to the trainer before you leave</a:t>
            </a:r>
            <a:endParaRPr lang="en-GB" altLang="en-US" sz="2400" dirty="0">
              <a:latin typeface="+mn-lt"/>
              <a:cs typeface="Poppins"/>
            </a:endParaRPr>
          </a:p>
          <a:p>
            <a:pPr marL="631825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</a:rPr>
              <a:t>Sign off – Healthwatch will need to sign you off as an Authorised Representative</a:t>
            </a:r>
            <a:endParaRPr lang="en-GB" altLang="en-US" sz="2400" dirty="0">
              <a:latin typeface="+mn-lt"/>
              <a:cs typeface="Poppins"/>
            </a:endParaRPr>
          </a:p>
          <a:p>
            <a:pPr marL="631825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</a:rPr>
              <a:t>ID badges – we will need a photograph for your badge</a:t>
            </a:r>
            <a:endParaRPr lang="en-GB" altLang="en-US" sz="2400" dirty="0">
              <a:latin typeface="+mn-lt"/>
              <a:cs typeface="Poppins"/>
            </a:endParaRPr>
          </a:p>
          <a:p>
            <a:pPr marL="631825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</a:rPr>
              <a:t>DBS check to be completed</a:t>
            </a:r>
            <a:endParaRPr lang="en-GB" altLang="en-US" sz="2400" dirty="0">
              <a:latin typeface="+mn-lt"/>
              <a:cs typeface="Poppins"/>
            </a:endParaRPr>
          </a:p>
          <a:p>
            <a:pPr marL="631825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</a:rPr>
              <a:t>First visit!</a:t>
            </a:r>
            <a:endParaRPr lang="en-GB" altLang="en-US" sz="2400" dirty="0">
              <a:latin typeface="+mn-lt"/>
              <a:cs typeface="Poppins"/>
            </a:endParaRPr>
          </a:p>
          <a:p>
            <a:pPr marL="631825" indent="-342900" eaLnBrk="1" hangingPunct="1">
              <a:buFont typeface="Arial" panose="020B0604020202020204" pitchFamily="34" charset="0"/>
              <a:buChar char="•"/>
            </a:pPr>
            <a:endParaRPr lang="en-GB" altLang="en-US" sz="2400">
              <a:latin typeface="+mn-lt"/>
            </a:endParaRPr>
          </a:p>
          <a:p>
            <a:pPr marL="631825" indent="-342900" eaLnBrk="1" hangingPunct="1">
              <a:buFont typeface="Arial" panose="020B0604020202020204" pitchFamily="34" charset="0"/>
              <a:buChar char="•"/>
            </a:pPr>
            <a:endParaRPr lang="en-GB" altLang="en-US" sz="2400"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GB" altLang="en-US" sz="240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9" descr="C:\Users\Amanda\AppData\Local\Microsoft\Windows\Temporary Internet Files\Content.IE5\UUAJFKHH\Safeguarding-Circle-Of-People.jpg">
            <a:extLst>
              <a:ext uri="{FF2B5EF4-FFF2-40B4-BE49-F238E27FC236}">
                <a16:creationId xmlns:a16="http://schemas.microsoft.com/office/drawing/2014/main" id="{7DD908C9-AEDB-83AF-401E-543758C8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38" y="3515141"/>
            <a:ext cx="21605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AD2AED37-8685-7E3F-A578-5731BEE5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63" y="394500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Setting the Scene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F5FC3ED8-2C38-C695-2F9B-F5245E49E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63" y="1170436"/>
            <a:ext cx="6552272" cy="4946356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GB" altLang="en-US" sz="2500" dirty="0">
                <a:solidFill>
                  <a:srgbClr val="004F6B"/>
                </a:solidFill>
                <a:latin typeface="Poppins (body)"/>
              </a:rPr>
              <a:t>This training session will cover before, during and after an E&amp;V Visit</a:t>
            </a:r>
          </a:p>
          <a:p>
            <a:pPr>
              <a:buClr>
                <a:schemeClr val="bg2"/>
              </a:buClr>
            </a:pPr>
            <a:r>
              <a:rPr lang="en-GB" altLang="en-US" sz="2500" dirty="0">
                <a:solidFill>
                  <a:srgbClr val="004F6B"/>
                </a:solidFill>
                <a:latin typeface="Poppins (body)"/>
              </a:rPr>
              <a:t>Lots of Healthwatch have other training they provide</a:t>
            </a:r>
          </a:p>
          <a:p>
            <a:pPr eaLnBrk="1" hangingPunct="1"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altLang="en-US" sz="2500" dirty="0">
                <a:solidFill>
                  <a:srgbClr val="004F6B"/>
                </a:solidFill>
                <a:latin typeface="Poppins (body)"/>
              </a:rPr>
              <a:t>Other training:</a:t>
            </a:r>
          </a:p>
          <a:p>
            <a:pPr marL="919163" lvl="3" indent="-457200">
              <a:spcBef>
                <a:spcPts val="0"/>
              </a:spcBef>
            </a:pPr>
            <a:r>
              <a:rPr lang="en-GB" altLang="en-US" sz="2500" dirty="0">
                <a:solidFill>
                  <a:srgbClr val="004F6B"/>
                </a:solidFill>
                <a:latin typeface="Poppins (body)"/>
              </a:rPr>
              <a:t>Equality &amp; Diversity</a:t>
            </a:r>
          </a:p>
          <a:p>
            <a:pPr marL="919163" lvl="3" indent="-457200" eaLnBrk="1" hangingPunct="1"/>
            <a:r>
              <a:rPr lang="en-GB" altLang="en-US" sz="2500" dirty="0">
                <a:solidFill>
                  <a:srgbClr val="004F6B"/>
                </a:solidFill>
                <a:latin typeface="Poppins (body)"/>
              </a:rPr>
              <a:t>Confidentiality (Data Protection)</a:t>
            </a:r>
          </a:p>
          <a:p>
            <a:pPr marL="919163" lvl="3" indent="-457200" eaLnBrk="1" hangingPunct="1"/>
            <a:r>
              <a:rPr lang="en-GB" altLang="en-US" sz="2500" dirty="0">
                <a:solidFill>
                  <a:srgbClr val="004F6B"/>
                </a:solidFill>
                <a:latin typeface="Poppins (body)"/>
              </a:rPr>
              <a:t>Safeguarding for Adults</a:t>
            </a:r>
          </a:p>
        </p:txBody>
      </p:sp>
      <p:sp>
        <p:nvSpPr>
          <p:cNvPr id="10244" name="AutoShape 8" descr="Safeguarding-circle-of-people">
            <a:extLst>
              <a:ext uri="{FF2B5EF4-FFF2-40B4-BE49-F238E27FC236}">
                <a16:creationId xmlns:a16="http://schemas.microsoft.com/office/drawing/2014/main" id="{3C5AA670-B1B5-E700-EC88-4A3311DEF8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8663" y="-1638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6" name="AutoShape 11" descr="http://photosym.photosymbols-001.vm.brightbox.net/protected/images/definitions/images/109/thumb/Confidential-1.jpg?1386848149">
            <a:extLst>
              <a:ext uri="{FF2B5EF4-FFF2-40B4-BE49-F238E27FC236}">
                <a16:creationId xmlns:a16="http://schemas.microsoft.com/office/drawing/2014/main" id="{B1937AFB-C5A1-93B8-DA63-C82AD82ADC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7" name="AutoShape 13" descr="http://photosym.photosymbols-001.vm.brightbox.net/protected/images/definitions/images/109/thumb/Confidential-1.jpg?1386848149">
            <a:extLst>
              <a:ext uri="{FF2B5EF4-FFF2-40B4-BE49-F238E27FC236}">
                <a16:creationId xmlns:a16="http://schemas.microsoft.com/office/drawing/2014/main" id="{957A9E53-5250-0C3D-E3CB-4105C8C274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8" name="AutoShape 16" descr="Flip_chart_presentation">
            <a:extLst>
              <a:ext uri="{FF2B5EF4-FFF2-40B4-BE49-F238E27FC236}">
                <a16:creationId xmlns:a16="http://schemas.microsoft.com/office/drawing/2014/main" id="{67F2A2FA-10A2-D628-AF1F-E569930E96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49" name="Picture 12" descr="Flip_Chart_Presentation.jpg">
            <a:extLst>
              <a:ext uri="{FF2B5EF4-FFF2-40B4-BE49-F238E27FC236}">
                <a16:creationId xmlns:a16="http://schemas.microsoft.com/office/drawing/2014/main" id="{B893D29B-7D29-2116-A7EB-BA03E6E46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76" y="404664"/>
            <a:ext cx="18145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ECE2166-81FB-1FB6-046F-D5B4E121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248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/>
              <a:t>5 </a:t>
            </a:r>
            <a:r>
              <a:rPr lang="en-GB" altLang="en-US" u="sng" err="1"/>
              <a:t>Ws</a:t>
            </a:r>
            <a:r>
              <a:rPr lang="en-GB" altLang="en-US"/>
              <a:t> Approach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9F0F748-9708-8520-AB9F-1BF1D58A3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717989"/>
              </p:ext>
            </p:extLst>
          </p:nvPr>
        </p:nvGraphicFramePr>
        <p:xfrm>
          <a:off x="446400" y="1124744"/>
          <a:ext cx="8218800" cy="4892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08290EE-E42C-FE7E-BCEE-FC6F9A92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47929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u="sng"/>
              <a:t>What</a:t>
            </a:r>
            <a:r>
              <a:rPr lang="en-GB" altLang="en-US"/>
              <a:t> is Enter &amp; View?</a:t>
            </a:r>
          </a:p>
        </p:txBody>
      </p:sp>
      <p:pic>
        <p:nvPicPr>
          <p:cNvPr id="14340" name="Picture 8" descr="Health_Care_Assistant-7.jpg">
            <a:extLst>
              <a:ext uri="{FF2B5EF4-FFF2-40B4-BE49-F238E27FC236}">
                <a16:creationId xmlns:a16="http://schemas.microsoft.com/office/drawing/2014/main" id="{1AC9B1A7-ADD4-C1D3-4106-26CA89AE3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93" y="1216058"/>
            <a:ext cx="1585577" cy="20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AED7EAF-FAFA-3CCA-B38D-7041833E1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97123"/>
            <a:ext cx="7056784" cy="4527878"/>
          </a:xfrm>
        </p:spPr>
        <p:txBody>
          <a:bodyPr>
            <a:normAutofit/>
          </a:bodyPr>
          <a:lstStyle/>
          <a:p>
            <a:pPr marL="614363" lvl="2" indent="-4572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AutoNum type="arabicPeriod"/>
            </a:pP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Visiting health and social care premises to understand how services are provided</a:t>
            </a:r>
          </a:p>
          <a:p>
            <a:pPr marL="614363" lvl="2" indent="-4572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AutoNum type="arabicPeriod"/>
            </a:pP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Finding out people’s views</a:t>
            </a:r>
          </a:p>
          <a:p>
            <a:pPr marL="614363" lvl="2" indent="-4572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AutoNum type="arabicPeriod"/>
            </a:pP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Finding out about the quality of services</a:t>
            </a:r>
          </a:p>
          <a:p>
            <a:pPr marL="614363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AutoNum type="arabicPeriod" startAt="4"/>
            </a:pP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Making</a:t>
            </a:r>
            <a:r>
              <a:rPr lang="en-GB" altLang="en-US" sz="2400" b="1" dirty="0">
                <a:solidFill>
                  <a:srgbClr val="004F6B"/>
                </a:solidFill>
                <a:latin typeface="+mn-lt"/>
              </a:rPr>
              <a:t> </a:t>
            </a: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observations</a:t>
            </a:r>
            <a:r>
              <a:rPr lang="en-GB" altLang="en-US" sz="2400" b="1" dirty="0">
                <a:solidFill>
                  <a:srgbClr val="004F6B"/>
                </a:solidFill>
                <a:latin typeface="+mn-lt"/>
              </a:rPr>
              <a:t> </a:t>
            </a: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(using all your  senses)</a:t>
            </a:r>
            <a:endParaRPr lang="en-GB" altLang="en-US" sz="2400" i="1" dirty="0">
              <a:solidFill>
                <a:srgbClr val="004F6B"/>
              </a:solidFill>
              <a:latin typeface="+mn-lt"/>
            </a:endParaRPr>
          </a:p>
          <a:p>
            <a:pPr marL="614363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AutoNum type="arabicPeriod" startAt="4"/>
            </a:pP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Gathering evidence-based findings</a:t>
            </a:r>
          </a:p>
          <a:p>
            <a:pPr marL="614363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AutoNum type="arabicPeriod" startAt="4"/>
            </a:pP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Reporting findings – good and bad </a:t>
            </a:r>
          </a:p>
          <a:p>
            <a:pPr marL="614363" lvl="2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AutoNum type="arabicPeriod" startAt="4"/>
            </a:pPr>
            <a:r>
              <a:rPr lang="en-GB" altLang="en-US" sz="2400" dirty="0">
                <a:solidFill>
                  <a:srgbClr val="004F6B"/>
                </a:solidFill>
                <a:latin typeface="+mn-lt"/>
              </a:rPr>
              <a:t>Making recommendations</a:t>
            </a:r>
          </a:p>
        </p:txBody>
      </p:sp>
      <p:pic>
        <p:nvPicPr>
          <p:cNvPr id="14341" name="Picture 11" descr="Thinking-Right-Wrong-Tony.jpg">
            <a:extLst>
              <a:ext uri="{FF2B5EF4-FFF2-40B4-BE49-F238E27FC236}">
                <a16:creationId xmlns:a16="http://schemas.microsoft.com/office/drawing/2014/main" id="{7ED9427D-12EE-7E33-093D-3B3EDD4FD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4" y="3587816"/>
            <a:ext cx="2054126" cy="205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8C10FB1-8407-374E-57ED-95961BEA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929"/>
            <a:ext cx="8208000" cy="4680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u="sng"/>
              <a:t>What</a:t>
            </a:r>
            <a:r>
              <a:rPr lang="en-GB" altLang="en-US"/>
              <a:t> is Enter &amp; View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6DCD-E741-A32E-78C1-46C0C6E81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74" y="1173250"/>
            <a:ext cx="6593977" cy="4921334"/>
          </a:xfrm>
        </p:spPr>
        <p:txBody>
          <a:bodyPr>
            <a:noAutofit/>
          </a:bodyPr>
          <a:lstStyle/>
          <a:p>
            <a:pPr marL="457200" indent="-457200" eaLnBrk="1" hangingPunct="1">
              <a:spcAft>
                <a:spcPts val="840"/>
              </a:spcAft>
              <a:buClr>
                <a:schemeClr val="bg2">
                  <a:lumMod val="75000"/>
                </a:schemeClr>
              </a:buClr>
              <a:buFont typeface="Arial" charset="0"/>
              <a:buNone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An inspection: </a:t>
            </a:r>
          </a:p>
          <a:p>
            <a:pPr marL="457200" indent="-457200" eaLnBrk="1" hangingPunct="1">
              <a:spcAft>
                <a:spcPts val="84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Although others might think it is!</a:t>
            </a:r>
          </a:p>
          <a:p>
            <a:pPr eaLnBrk="1" hangingPunct="1">
              <a:spcAft>
                <a:spcPts val="840"/>
              </a:spcAft>
              <a:buClr>
                <a:schemeClr val="bg2">
                  <a:lumMod val="75000"/>
                </a:schemeClr>
              </a:buClr>
              <a:buFont typeface="Arial" charset="0"/>
              <a:buNone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A standalone activity:</a:t>
            </a:r>
          </a:p>
          <a:p>
            <a:pPr marL="457200" indent="-457200" eaLnBrk="1" hangingPunct="1">
              <a:spcAft>
                <a:spcPts val="84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Enter and View is just a tool</a:t>
            </a:r>
          </a:p>
          <a:p>
            <a:pPr marL="457200" indent="-457200" eaLnBrk="1" hangingPunct="1">
              <a:spcAft>
                <a:spcPts val="84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You should work with other  organisations to help them improve</a:t>
            </a:r>
          </a:p>
          <a:p>
            <a:pPr marL="457200" indent="-457200" eaLnBrk="1" hangingPunct="1">
              <a:spcAft>
                <a:spcPts val="84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It should not be a last resort</a:t>
            </a:r>
          </a:p>
          <a:p>
            <a:pPr marL="457200" indent="-457200" eaLnBrk="1" hangingPunct="1">
              <a:spcAft>
                <a:spcPts val="84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It should not be the first choice </a:t>
            </a:r>
          </a:p>
          <a:p>
            <a:pPr marL="457200" indent="-457200" eaLnBrk="1" hangingPunct="1">
              <a:spcAft>
                <a:spcPts val="84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004F6B"/>
                </a:solidFill>
                <a:latin typeface="+mn-lt"/>
              </a:rPr>
              <a:t>It should be planned and have a clear reason </a:t>
            </a:r>
          </a:p>
        </p:txBody>
      </p:sp>
      <p:pic>
        <p:nvPicPr>
          <p:cNvPr id="16388" name="Picture 6" descr="Inspector-1.jpg">
            <a:extLst>
              <a:ext uri="{FF2B5EF4-FFF2-40B4-BE49-F238E27FC236}">
                <a16:creationId xmlns:a16="http://schemas.microsoft.com/office/drawing/2014/main" id="{47B92548-8A16-75D0-E504-139B0A1FB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378" y="514178"/>
            <a:ext cx="1477822" cy="157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andshake.jpg">
            <a:extLst>
              <a:ext uri="{FF2B5EF4-FFF2-40B4-BE49-F238E27FC236}">
                <a16:creationId xmlns:a16="http://schemas.microsoft.com/office/drawing/2014/main" id="{359AB7C9-8448-C386-1A0B-C97CB02FE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r="18513" b="29356"/>
          <a:stretch>
            <a:fillRect/>
          </a:stretch>
        </p:blipFill>
        <p:spPr bwMode="auto">
          <a:xfrm>
            <a:off x="7081452" y="3633917"/>
            <a:ext cx="1779321" cy="9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Plan.jpg">
            <a:extLst>
              <a:ext uri="{FF2B5EF4-FFF2-40B4-BE49-F238E27FC236}">
                <a16:creationId xmlns:a16="http://schemas.microsoft.com/office/drawing/2014/main" id="{A25456E2-CAF0-515D-9605-F0311E4C1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/>
          <a:stretch>
            <a:fillRect/>
          </a:stretch>
        </p:blipFill>
        <p:spPr bwMode="auto">
          <a:xfrm>
            <a:off x="7269284" y="4788530"/>
            <a:ext cx="1418112" cy="11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B39647-BC1B-C1A5-610E-C47FABF8F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4" b="19992"/>
          <a:stretch/>
        </p:blipFill>
        <p:spPr>
          <a:xfrm>
            <a:off x="6867128" y="2188493"/>
            <a:ext cx="2276872" cy="13484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ealthwatch Theme 2021">
  <a:themeElements>
    <a:clrScheme name="Healthwatch">
      <a:dk1>
        <a:srgbClr val="004C6B"/>
      </a:dk1>
      <a:lt1>
        <a:sysClr val="window" lastClr="FFFFFF"/>
      </a:lt1>
      <a:dk2>
        <a:srgbClr val="BFBFBF"/>
      </a:dk2>
      <a:lt2>
        <a:srgbClr val="FFFFFF"/>
      </a:lt2>
      <a:accent1>
        <a:srgbClr val="E73E97"/>
      </a:accent1>
      <a:accent2>
        <a:srgbClr val="84BD00"/>
      </a:accent2>
      <a:accent3>
        <a:srgbClr val="F9B93E"/>
      </a:accent3>
      <a:accent4>
        <a:srgbClr val="00B38C"/>
      </a:accent4>
      <a:accent5>
        <a:srgbClr val="7FCBEB"/>
      </a:accent5>
      <a:accent6>
        <a:srgbClr val="FFFFFF"/>
      </a:accent6>
      <a:hlink>
        <a:srgbClr val="A81563"/>
      </a:hlink>
      <a:folHlink>
        <a:srgbClr val="A81563"/>
      </a:folHlink>
    </a:clrScheme>
    <a:fontScheme name="Healthwatch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ealthwatch 2">
      <a:dk1>
        <a:sysClr val="windowText" lastClr="000000"/>
      </a:dk1>
      <a:lt1>
        <a:sysClr val="window" lastClr="FFFFFF"/>
      </a:lt1>
      <a:dk2>
        <a:srgbClr val="004C6A"/>
      </a:dk2>
      <a:lt2>
        <a:srgbClr val="FFFFFF"/>
      </a:lt2>
      <a:accent1>
        <a:srgbClr val="009CD0"/>
      </a:accent1>
      <a:accent2>
        <a:srgbClr val="DB3B8E"/>
      </a:accent2>
      <a:accent3>
        <a:srgbClr val="009F98"/>
      </a:accent3>
      <a:accent4>
        <a:srgbClr val="70AD47"/>
      </a:accent4>
      <a:accent5>
        <a:srgbClr val="EDF7F7"/>
      </a:accent5>
      <a:accent6>
        <a:srgbClr val="70AD47"/>
      </a:accent6>
      <a:hlink>
        <a:srgbClr val="DB3B8E"/>
      </a:hlink>
      <a:folHlink>
        <a:srgbClr val="009C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EA4E9A0D10A4B86B174D08978D5EB" ma:contentTypeVersion="17" ma:contentTypeDescription="Create a new document." ma:contentTypeScope="" ma:versionID="dd10486a9659a0ef7a20ed91f7581e19">
  <xsd:schema xmlns:xsd="http://www.w3.org/2001/XMLSchema" xmlns:xs="http://www.w3.org/2001/XMLSchema" xmlns:p="http://schemas.microsoft.com/office/2006/metadata/properties" xmlns:ns2="c497441b-d3fe-4788-8629-aff52d38f515" xmlns:ns3="1d162527-c308-4a98-98b8-9e726c57dd8b" targetNamespace="http://schemas.microsoft.com/office/2006/metadata/properties" ma:root="true" ma:fieldsID="778fdd4f47f4be9a2bbfa6b0c12dd20d" ns2:_="" ns3:_="">
    <xsd:import namespace="c497441b-d3fe-4788-8629-aff52d38f515"/>
    <xsd:import namespace="1d162527-c308-4a98-98b8-9e726c57dd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7441b-d3fe-4788-8629-aff52d38f5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df9d8e5-705b-4129-800a-08ca17c575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62527-c308-4a98-98b8-9e726c57dd8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ea0902-9823-4d82-a2bf-fd4c8fe457bd}" ma:internalName="TaxCatchAll" ma:showField="CatchAllData" ma:web="1d162527-c308-4a98-98b8-9e726c57dd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97441b-d3fe-4788-8629-aff52d38f515">
      <Terms xmlns="http://schemas.microsoft.com/office/infopath/2007/PartnerControls"/>
    </lcf76f155ced4ddcb4097134ff3c332f>
    <TaxCatchAll xmlns="1d162527-c308-4a98-98b8-9e726c57dd8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665706-5F30-4029-9FD9-93D56552EA13}">
  <ds:schemaRefs>
    <ds:schemaRef ds:uri="1d162527-c308-4a98-98b8-9e726c57dd8b"/>
    <ds:schemaRef ds:uri="c497441b-d3fe-4788-8629-aff52d38f5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A62BE3-FA0F-4AF6-8B7A-BB691A139A89}">
  <ds:schemaRefs>
    <ds:schemaRef ds:uri="http://schemas.microsoft.com/office/2006/metadata/properties"/>
    <ds:schemaRef ds:uri="http://schemas.microsoft.com/office/infopath/2007/PartnerControls"/>
    <ds:schemaRef ds:uri="c497441b-d3fe-4788-8629-aff52d38f515"/>
    <ds:schemaRef ds:uri="1d162527-c308-4a98-98b8-9e726c57dd8b"/>
  </ds:schemaRefs>
</ds:datastoreItem>
</file>

<file path=customXml/itemProps3.xml><?xml version="1.0" encoding="utf-8"?>
<ds:datastoreItem xmlns:ds="http://schemas.openxmlformats.org/officeDocument/2006/customXml" ds:itemID="{63FB5559-1CCE-4509-9416-10C99F40D7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HWL_PowerPoint</Template>
  <TotalTime>15</TotalTime>
  <Words>1863</Words>
  <Application>Microsoft Office PowerPoint</Application>
  <PresentationFormat>On-screen Show (4:3)</PresentationFormat>
  <Paragraphs>365</Paragraphs>
  <Slides>50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Century Gothic</vt:lpstr>
      <vt:lpstr>Poppins</vt:lpstr>
      <vt:lpstr>Poppins (body)</vt:lpstr>
      <vt:lpstr>Trebuchet MS</vt:lpstr>
      <vt:lpstr>Wingdings</vt:lpstr>
      <vt:lpstr>Healthwatch Theme 2021</vt:lpstr>
      <vt:lpstr>Office Theme</vt:lpstr>
      <vt:lpstr>Enter &amp; View Training</vt:lpstr>
      <vt:lpstr>Before we start...</vt:lpstr>
      <vt:lpstr>Housekeeping       Ground Rules</vt:lpstr>
      <vt:lpstr>Aim of this session</vt:lpstr>
      <vt:lpstr>Introductions</vt:lpstr>
      <vt:lpstr>Setting the Scene</vt:lpstr>
      <vt:lpstr>5 Ws Approach</vt:lpstr>
      <vt:lpstr>What is Enter &amp; View?</vt:lpstr>
      <vt:lpstr>What is Enter &amp; View NOT?</vt:lpstr>
      <vt:lpstr>The Laws and Regulations behind E&amp;V</vt:lpstr>
      <vt:lpstr>Who can Enter &amp; View?</vt:lpstr>
      <vt:lpstr>Where can we Enter &amp; View?</vt:lpstr>
      <vt:lpstr>Where can we Enter &amp; View?</vt:lpstr>
      <vt:lpstr>Why is Enter &amp; View important?</vt:lpstr>
      <vt:lpstr>Why is Enter &amp; View important?</vt:lpstr>
      <vt:lpstr>Exercise</vt:lpstr>
      <vt:lpstr>When not to E&amp;V</vt:lpstr>
      <vt:lpstr>Short Break</vt:lpstr>
      <vt:lpstr>Preparing for a Visit</vt:lpstr>
      <vt:lpstr>Preparing for a Visit</vt:lpstr>
      <vt:lpstr>Understanding the Purpose</vt:lpstr>
      <vt:lpstr>Case Study Exercise</vt:lpstr>
      <vt:lpstr>What should a Code of Conduct look like?</vt:lpstr>
      <vt:lpstr>Code of Conduct</vt:lpstr>
      <vt:lpstr>Being inclusive  </vt:lpstr>
      <vt:lpstr>What can I do?</vt:lpstr>
      <vt:lpstr>Are ‘microaggressions’ really that tiny?</vt:lpstr>
      <vt:lpstr>Remember:</vt:lpstr>
      <vt:lpstr>Making Observations</vt:lpstr>
      <vt:lpstr>Good Listening Skills</vt:lpstr>
      <vt:lpstr>Listening Skills</vt:lpstr>
      <vt:lpstr>Does your drawing look like this...?</vt:lpstr>
      <vt:lpstr>Listening skills: remember!</vt:lpstr>
      <vt:lpstr>Asking Questions</vt:lpstr>
      <vt:lpstr>Questioning Skills</vt:lpstr>
      <vt:lpstr>Dealing with difficult situations</vt:lpstr>
      <vt:lpstr>Six steps to managing difficult situations</vt:lpstr>
      <vt:lpstr>Lunch Break</vt:lpstr>
      <vt:lpstr>Exercise</vt:lpstr>
      <vt:lpstr>The Report Should Include...</vt:lpstr>
      <vt:lpstr>After Visit Process 1</vt:lpstr>
      <vt:lpstr>After Visit Process 2 </vt:lpstr>
      <vt:lpstr>After Visit Process 3 </vt:lpstr>
      <vt:lpstr>After Visit Process 4 </vt:lpstr>
      <vt:lpstr>After Visit Process 5 </vt:lpstr>
      <vt:lpstr>Further Healthwatch Activity</vt:lpstr>
      <vt:lpstr>Recap: What have we learnt?</vt:lpstr>
      <vt:lpstr>Recap: What have we learnt?</vt:lpstr>
      <vt:lpstr>Recap: What have we learnt?</vt:lpstr>
      <vt:lpstr>Congratulations!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&amp; View</dc:title>
  <dc:creator>Amanda Preston-Flack, C4E</dc:creator>
  <cp:lastModifiedBy>James, Deborah</cp:lastModifiedBy>
  <cp:revision>3</cp:revision>
  <cp:lastPrinted>2015-11-02T15:51:52Z</cp:lastPrinted>
  <dcterms:created xsi:type="dcterms:W3CDTF">2014-01-02T12:46:07Z</dcterms:created>
  <dcterms:modified xsi:type="dcterms:W3CDTF">2023-09-19T15:33:36Z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0x010100480EA4E9A0D10A4B86B174D08978D5EB</vt:lpwstr>
  </property>
  <property fmtid="{D5CDD505-2E9C-101B-9397-08002B2CF9AE}" pid="3" name="MediaServiceImageTags">
    <vt:lpwstr/>
  </property>
</Properties>
</file>