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7" r:id="rId4"/>
    <p:sldMasterId id="2147484018" r:id="rId5"/>
  </p:sldMasterIdLst>
  <p:notesMasterIdLst>
    <p:notesMasterId r:id="rId71"/>
  </p:notesMasterIdLst>
  <p:handoutMasterIdLst>
    <p:handoutMasterId r:id="rId72"/>
  </p:handoutMasterIdLst>
  <p:sldIdLst>
    <p:sldId id="358" r:id="rId6"/>
    <p:sldId id="328" r:id="rId7"/>
    <p:sldId id="321" r:id="rId8"/>
    <p:sldId id="359" r:id="rId9"/>
    <p:sldId id="360" r:id="rId10"/>
    <p:sldId id="259" r:id="rId11"/>
    <p:sldId id="361" r:id="rId12"/>
    <p:sldId id="309" r:id="rId13"/>
    <p:sldId id="362" r:id="rId14"/>
    <p:sldId id="324" r:id="rId15"/>
    <p:sldId id="363" r:id="rId16"/>
    <p:sldId id="364" r:id="rId17"/>
    <p:sldId id="325" r:id="rId18"/>
    <p:sldId id="365" r:id="rId19"/>
    <p:sldId id="326" r:id="rId20"/>
    <p:sldId id="366" r:id="rId21"/>
    <p:sldId id="327" r:id="rId22"/>
    <p:sldId id="367" r:id="rId23"/>
    <p:sldId id="271" r:id="rId24"/>
    <p:sldId id="368" r:id="rId25"/>
    <p:sldId id="313" r:id="rId26"/>
    <p:sldId id="340" r:id="rId27"/>
    <p:sldId id="343" r:id="rId28"/>
    <p:sldId id="344" r:id="rId29"/>
    <p:sldId id="349" r:id="rId30"/>
    <p:sldId id="347" r:id="rId31"/>
    <p:sldId id="345" r:id="rId32"/>
    <p:sldId id="287" r:id="rId33"/>
    <p:sldId id="314" r:id="rId34"/>
    <p:sldId id="369" r:id="rId35"/>
    <p:sldId id="335" r:id="rId36"/>
    <p:sldId id="353" r:id="rId37"/>
    <p:sldId id="352" r:id="rId38"/>
    <p:sldId id="283" r:id="rId39"/>
    <p:sldId id="370" r:id="rId40"/>
    <p:sldId id="371" r:id="rId41"/>
    <p:sldId id="282" r:id="rId42"/>
    <p:sldId id="355" r:id="rId43"/>
    <p:sldId id="357" r:id="rId44"/>
    <p:sldId id="280" r:id="rId45"/>
    <p:sldId id="286" r:id="rId46"/>
    <p:sldId id="372" r:id="rId47"/>
    <p:sldId id="373" r:id="rId48"/>
    <p:sldId id="290" r:id="rId49"/>
    <p:sldId id="374" r:id="rId50"/>
    <p:sldId id="375" r:id="rId51"/>
    <p:sldId id="376" r:id="rId52"/>
    <p:sldId id="377" r:id="rId53"/>
    <p:sldId id="378" r:id="rId54"/>
    <p:sldId id="379" r:id="rId55"/>
    <p:sldId id="281" r:id="rId56"/>
    <p:sldId id="380" r:id="rId57"/>
    <p:sldId id="381" r:id="rId58"/>
    <p:sldId id="301" r:id="rId59"/>
    <p:sldId id="387" r:id="rId60"/>
    <p:sldId id="388" r:id="rId61"/>
    <p:sldId id="389" r:id="rId62"/>
    <p:sldId id="390" r:id="rId63"/>
    <p:sldId id="391" r:id="rId64"/>
    <p:sldId id="392" r:id="rId65"/>
    <p:sldId id="383" r:id="rId66"/>
    <p:sldId id="384" r:id="rId67"/>
    <p:sldId id="385" r:id="rId68"/>
    <p:sldId id="386" r:id="rId69"/>
    <p:sldId id="307" r:id="rId70"/>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6B"/>
    <a:srgbClr val="000000"/>
    <a:srgbClr val="008000"/>
    <a:srgbClr val="898989"/>
    <a:srgbClr val="E73E97"/>
    <a:srgbClr val="7A9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882" y="8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Turland" userId="d9786cef18532d1d" providerId="LiveId" clId="{0F409176-5AE5-4B8D-8964-FFCBD0E2F351}"/>
    <pc:docChg chg="undo custSel addSld delSld modSld sldOrd modMainMaster">
      <pc:chgData name="Cathy Turland" userId="d9786cef18532d1d" providerId="LiveId" clId="{0F409176-5AE5-4B8D-8964-FFCBD0E2F351}" dt="2023-08-30T23:05:19.812" v="717" actId="20577"/>
      <pc:docMkLst>
        <pc:docMk/>
      </pc:docMkLst>
      <pc:sldChg chg="del">
        <pc:chgData name="Cathy Turland" userId="d9786cef18532d1d" providerId="LiveId" clId="{0F409176-5AE5-4B8D-8964-FFCBD0E2F351}" dt="2023-08-22T11:00:13.995" v="1" actId="2696"/>
        <pc:sldMkLst>
          <pc:docMk/>
          <pc:sldMk cId="0" sldId="256"/>
        </pc:sldMkLst>
      </pc:sldChg>
      <pc:sldChg chg="modSp mod modNotesTx">
        <pc:chgData name="Cathy Turland" userId="d9786cef18532d1d" providerId="LiveId" clId="{0F409176-5AE5-4B8D-8964-FFCBD0E2F351}" dt="2023-08-22T12:55:10.462" v="130" actId="1035"/>
        <pc:sldMkLst>
          <pc:docMk/>
          <pc:sldMk cId="0" sldId="259"/>
        </pc:sldMkLst>
        <pc:spChg chg="mod">
          <ac:chgData name="Cathy Turland" userId="d9786cef18532d1d" providerId="LiveId" clId="{0F409176-5AE5-4B8D-8964-FFCBD0E2F351}" dt="2023-08-22T12:55:10.462" v="130" actId="1035"/>
          <ac:spMkLst>
            <pc:docMk/>
            <pc:sldMk cId="0" sldId="259"/>
            <ac:spMk id="10243" creationId="{F5FC3ED8-2C38-C695-2F9B-F5245E49E844}"/>
          </ac:spMkLst>
        </pc:spChg>
      </pc:sldChg>
      <pc:sldChg chg="del">
        <pc:chgData name="Cathy Turland" userId="d9786cef18532d1d" providerId="LiveId" clId="{0F409176-5AE5-4B8D-8964-FFCBD0E2F351}" dt="2023-08-22T12:47:26.419" v="87" actId="2696"/>
        <pc:sldMkLst>
          <pc:docMk/>
          <pc:sldMk cId="0" sldId="260"/>
        </pc:sldMkLst>
      </pc:sldChg>
      <pc:sldChg chg="del">
        <pc:chgData name="Cathy Turland" userId="d9786cef18532d1d" providerId="LiveId" clId="{0F409176-5AE5-4B8D-8964-FFCBD0E2F351}" dt="2023-08-22T14:56:16.493" v="155" actId="2696"/>
        <pc:sldMkLst>
          <pc:docMk/>
          <pc:sldMk cId="0" sldId="261"/>
        </pc:sldMkLst>
      </pc:sldChg>
      <pc:sldChg chg="del">
        <pc:chgData name="Cathy Turland" userId="d9786cef18532d1d" providerId="LiveId" clId="{0F409176-5AE5-4B8D-8964-FFCBD0E2F351}" dt="2023-08-22T14:57:00.505" v="157" actId="2696"/>
        <pc:sldMkLst>
          <pc:docMk/>
          <pc:sldMk cId="0" sldId="262"/>
        </pc:sldMkLst>
      </pc:sldChg>
      <pc:sldChg chg="del">
        <pc:chgData name="Cathy Turland" userId="d9786cef18532d1d" providerId="LiveId" clId="{0F409176-5AE5-4B8D-8964-FFCBD0E2F351}" dt="2023-08-22T15:23:19.357" v="203" actId="2696"/>
        <pc:sldMkLst>
          <pc:docMk/>
          <pc:sldMk cId="0" sldId="267"/>
        </pc:sldMkLst>
      </pc:sldChg>
      <pc:sldChg chg="del modNotesTx">
        <pc:chgData name="Cathy Turland" userId="d9786cef18532d1d" providerId="LiveId" clId="{0F409176-5AE5-4B8D-8964-FFCBD0E2F351}" dt="2023-08-22T14:51:50.184" v="151" actId="2696"/>
        <pc:sldMkLst>
          <pc:docMk/>
          <pc:sldMk cId="0" sldId="272"/>
        </pc:sldMkLst>
      </pc:sldChg>
      <pc:sldChg chg="del">
        <pc:chgData name="Cathy Turland" userId="d9786cef18532d1d" providerId="LiveId" clId="{0F409176-5AE5-4B8D-8964-FFCBD0E2F351}" dt="2023-08-22T12:46:11.338" v="85" actId="47"/>
        <pc:sldMkLst>
          <pc:docMk/>
          <pc:sldMk cId="0" sldId="273"/>
        </pc:sldMkLst>
      </pc:sldChg>
      <pc:sldChg chg="del">
        <pc:chgData name="Cathy Turland" userId="d9786cef18532d1d" providerId="LiveId" clId="{0F409176-5AE5-4B8D-8964-FFCBD0E2F351}" dt="2023-08-22T14:55:15.818" v="153" actId="2696"/>
        <pc:sldMkLst>
          <pc:docMk/>
          <pc:sldMk cId="0" sldId="274"/>
        </pc:sldMkLst>
      </pc:sldChg>
      <pc:sldChg chg="modSp del mod">
        <pc:chgData name="Cathy Turland" userId="d9786cef18532d1d" providerId="LiveId" clId="{0F409176-5AE5-4B8D-8964-FFCBD0E2F351}" dt="2023-08-22T12:58:14.121" v="146" actId="2696"/>
        <pc:sldMkLst>
          <pc:docMk/>
          <pc:sldMk cId="0" sldId="275"/>
        </pc:sldMkLst>
        <pc:spChg chg="mod">
          <ac:chgData name="Cathy Turland" userId="d9786cef18532d1d" providerId="LiveId" clId="{0F409176-5AE5-4B8D-8964-FFCBD0E2F351}" dt="2023-08-22T12:56:40.557" v="142" actId="404"/>
          <ac:spMkLst>
            <pc:docMk/>
            <pc:sldMk cId="0" sldId="275"/>
            <ac:spMk id="3" creationId="{5DB66DCD-E741-A32E-78C1-46C0C6E81E70}"/>
          </ac:spMkLst>
        </pc:spChg>
      </pc:sldChg>
      <pc:sldChg chg="del">
        <pc:chgData name="Cathy Turland" userId="d9786cef18532d1d" providerId="LiveId" clId="{0F409176-5AE5-4B8D-8964-FFCBD0E2F351}" dt="2023-08-22T15:32:59.177" v="274" actId="2696"/>
        <pc:sldMkLst>
          <pc:docMk/>
          <pc:sldMk cId="0" sldId="277"/>
        </pc:sldMkLst>
      </pc:sldChg>
      <pc:sldChg chg="add">
        <pc:chgData name="Cathy Turland" userId="d9786cef18532d1d" providerId="LiveId" clId="{0F409176-5AE5-4B8D-8964-FFCBD0E2F351}" dt="2023-08-22T15:47:09.320" v="381"/>
        <pc:sldMkLst>
          <pc:docMk/>
          <pc:sldMk cId="421630686" sldId="280"/>
        </pc:sldMkLst>
      </pc:sldChg>
      <pc:sldChg chg="delSp modSp mod ord">
        <pc:chgData name="Cathy Turland" userId="d9786cef18532d1d" providerId="LiveId" clId="{0F409176-5AE5-4B8D-8964-FFCBD0E2F351}" dt="2023-08-30T22:57:43.599" v="716"/>
        <pc:sldMkLst>
          <pc:docMk/>
          <pc:sldMk cId="0" sldId="281"/>
        </pc:sldMkLst>
        <pc:spChg chg="del">
          <ac:chgData name="Cathy Turland" userId="d9786cef18532d1d" providerId="LiveId" clId="{0F409176-5AE5-4B8D-8964-FFCBD0E2F351}" dt="2023-08-25T10:56:06.969" v="647" actId="478"/>
          <ac:spMkLst>
            <pc:docMk/>
            <pc:sldMk cId="0" sldId="281"/>
            <ac:spMk id="2" creationId="{DC53CF2E-AE24-E89B-09C7-C74BD121DCBB}"/>
          </ac:spMkLst>
        </pc:spChg>
        <pc:spChg chg="mod">
          <ac:chgData name="Cathy Turland" userId="d9786cef18532d1d" providerId="LiveId" clId="{0F409176-5AE5-4B8D-8964-FFCBD0E2F351}" dt="2023-08-25T10:56:49.936" v="658" actId="404"/>
          <ac:spMkLst>
            <pc:docMk/>
            <pc:sldMk cId="0" sldId="281"/>
            <ac:spMk id="55298" creationId="{79884432-2BE5-D336-BECF-D3B326BE0047}"/>
          </ac:spMkLst>
        </pc:spChg>
      </pc:sldChg>
      <pc:sldChg chg="addSp delSp modSp mod delAnim modAnim">
        <pc:chgData name="Cathy Turland" userId="d9786cef18532d1d" providerId="LiveId" clId="{0F409176-5AE5-4B8D-8964-FFCBD0E2F351}" dt="2023-08-22T15:42:23.021" v="317" actId="478"/>
        <pc:sldMkLst>
          <pc:docMk/>
          <pc:sldMk cId="0" sldId="282"/>
        </pc:sldMkLst>
        <pc:spChg chg="mod">
          <ac:chgData name="Cathy Turland" userId="d9786cef18532d1d" providerId="LiveId" clId="{0F409176-5AE5-4B8D-8964-FFCBD0E2F351}" dt="2023-08-22T15:37:04.570" v="275" actId="2711"/>
          <ac:spMkLst>
            <pc:docMk/>
            <pc:sldMk cId="0" sldId="282"/>
            <ac:spMk id="2" creationId="{C8EDA73D-ABBF-3130-D845-C12D5B79964D}"/>
          </ac:spMkLst>
        </pc:spChg>
        <pc:spChg chg="add del mod">
          <ac:chgData name="Cathy Turland" userId="d9786cef18532d1d" providerId="LiveId" clId="{0F409176-5AE5-4B8D-8964-FFCBD0E2F351}" dt="2023-08-22T15:42:23.021" v="317" actId="478"/>
          <ac:spMkLst>
            <pc:docMk/>
            <pc:sldMk cId="0" sldId="282"/>
            <ac:spMk id="4" creationId="{710408C6-6FEE-A15B-339F-5515E637ED76}"/>
          </ac:spMkLst>
        </pc:spChg>
        <pc:spChg chg="mod">
          <ac:chgData name="Cathy Turland" userId="d9786cef18532d1d" providerId="LiveId" clId="{0F409176-5AE5-4B8D-8964-FFCBD0E2F351}" dt="2023-08-22T15:42:06.631" v="316" actId="20577"/>
          <ac:spMkLst>
            <pc:docMk/>
            <pc:sldMk cId="0" sldId="282"/>
            <ac:spMk id="38914" creationId="{B0FA6DA8-0105-EEC4-D5D0-1283E634D3C9}"/>
          </ac:spMkLst>
        </pc:spChg>
        <pc:picChg chg="mod">
          <ac:chgData name="Cathy Turland" userId="d9786cef18532d1d" providerId="LiveId" clId="{0F409176-5AE5-4B8D-8964-FFCBD0E2F351}" dt="2023-08-22T15:37:18.080" v="277" actId="1076"/>
          <ac:picMkLst>
            <pc:docMk/>
            <pc:sldMk cId="0" sldId="282"/>
            <ac:picMk id="38916" creationId="{A3081CA9-651B-E1E8-F956-2CD9C90CB9B3}"/>
          </ac:picMkLst>
        </pc:picChg>
      </pc:sldChg>
      <pc:sldChg chg="modSp mod ord">
        <pc:chgData name="Cathy Turland" userId="d9786cef18532d1d" providerId="LiveId" clId="{0F409176-5AE5-4B8D-8964-FFCBD0E2F351}" dt="2023-08-29T15:25:09.229" v="704"/>
        <pc:sldMkLst>
          <pc:docMk/>
          <pc:sldMk cId="0" sldId="283"/>
        </pc:sldMkLst>
        <pc:spChg chg="mod">
          <ac:chgData name="Cathy Turland" userId="d9786cef18532d1d" providerId="LiveId" clId="{0F409176-5AE5-4B8D-8964-FFCBD0E2F351}" dt="2023-08-22T15:28:48.350" v="270" actId="2711"/>
          <ac:spMkLst>
            <pc:docMk/>
            <pc:sldMk cId="0" sldId="283"/>
            <ac:spMk id="35843" creationId="{E7BBD0F8-048A-1116-61B8-0D3D575DDD43}"/>
          </ac:spMkLst>
        </pc:spChg>
      </pc:sldChg>
      <pc:sldChg chg="del">
        <pc:chgData name="Cathy Turland" userId="d9786cef18532d1d" providerId="LiveId" clId="{0F409176-5AE5-4B8D-8964-FFCBD0E2F351}" dt="2023-08-22T15:31:40.849" v="272" actId="2696"/>
        <pc:sldMkLst>
          <pc:docMk/>
          <pc:sldMk cId="0" sldId="285"/>
        </pc:sldMkLst>
      </pc:sldChg>
      <pc:sldChg chg="add">
        <pc:chgData name="Cathy Turland" userId="d9786cef18532d1d" providerId="LiveId" clId="{0F409176-5AE5-4B8D-8964-FFCBD0E2F351}" dt="2023-08-22T15:47:09.320" v="381"/>
        <pc:sldMkLst>
          <pc:docMk/>
          <pc:sldMk cId="3698015962" sldId="286"/>
        </pc:sldMkLst>
      </pc:sldChg>
      <pc:sldChg chg="ord">
        <pc:chgData name="Cathy Turland" userId="d9786cef18532d1d" providerId="LiveId" clId="{0F409176-5AE5-4B8D-8964-FFCBD0E2F351}" dt="2023-08-29T15:05:04.269" v="702"/>
        <pc:sldMkLst>
          <pc:docMk/>
          <pc:sldMk cId="0" sldId="287"/>
        </pc:sldMkLst>
      </pc:sldChg>
      <pc:sldChg chg="del">
        <pc:chgData name="Cathy Turland" userId="d9786cef18532d1d" providerId="LiveId" clId="{0F409176-5AE5-4B8D-8964-FFCBD0E2F351}" dt="2023-08-22T15:54:35.658" v="386" actId="2696"/>
        <pc:sldMkLst>
          <pc:docMk/>
          <pc:sldMk cId="0" sldId="288"/>
        </pc:sldMkLst>
      </pc:sldChg>
      <pc:sldChg chg="del">
        <pc:chgData name="Cathy Turland" userId="d9786cef18532d1d" providerId="LiveId" clId="{0F409176-5AE5-4B8D-8964-FFCBD0E2F351}" dt="2023-08-22T15:50:21.217" v="384" actId="2696"/>
        <pc:sldMkLst>
          <pc:docMk/>
          <pc:sldMk cId="0" sldId="289"/>
        </pc:sldMkLst>
      </pc:sldChg>
      <pc:sldChg chg="modSp mod modNotesTx">
        <pc:chgData name="Cathy Turland" userId="d9786cef18532d1d" providerId="LiveId" clId="{0F409176-5AE5-4B8D-8964-FFCBD0E2F351}" dt="2023-08-30T21:59:26.175" v="710" actId="20577"/>
        <pc:sldMkLst>
          <pc:docMk/>
          <pc:sldMk cId="0" sldId="290"/>
        </pc:sldMkLst>
        <pc:spChg chg="mod">
          <ac:chgData name="Cathy Turland" userId="d9786cef18532d1d" providerId="LiveId" clId="{0F409176-5AE5-4B8D-8964-FFCBD0E2F351}" dt="2023-08-22T15:48:58.422" v="382" actId="2711"/>
          <ac:spMkLst>
            <pc:docMk/>
            <pc:sldMk cId="0" sldId="290"/>
            <ac:spMk id="44035" creationId="{314E45D4-4582-DEEB-96B1-AE9D543D771E}"/>
          </ac:spMkLst>
        </pc:spChg>
      </pc:sldChg>
      <pc:sldChg chg="del">
        <pc:chgData name="Cathy Turland" userId="d9786cef18532d1d" providerId="LiveId" clId="{0F409176-5AE5-4B8D-8964-FFCBD0E2F351}" dt="2023-08-22T15:54:35.658" v="386" actId="2696"/>
        <pc:sldMkLst>
          <pc:docMk/>
          <pc:sldMk cId="0" sldId="291"/>
        </pc:sldMkLst>
      </pc:sldChg>
      <pc:sldChg chg="del">
        <pc:chgData name="Cathy Turland" userId="d9786cef18532d1d" providerId="LiveId" clId="{0F409176-5AE5-4B8D-8964-FFCBD0E2F351}" dt="2023-08-22T15:57:13.076" v="389" actId="2696"/>
        <pc:sldMkLst>
          <pc:docMk/>
          <pc:sldMk cId="0" sldId="293"/>
        </pc:sldMkLst>
      </pc:sldChg>
      <pc:sldChg chg="del">
        <pc:chgData name="Cathy Turland" userId="d9786cef18532d1d" providerId="LiveId" clId="{0F409176-5AE5-4B8D-8964-FFCBD0E2F351}" dt="2023-08-22T15:57:17.456" v="390" actId="2696"/>
        <pc:sldMkLst>
          <pc:docMk/>
          <pc:sldMk cId="0" sldId="294"/>
        </pc:sldMkLst>
      </pc:sldChg>
      <pc:sldChg chg="del">
        <pc:chgData name="Cathy Turland" userId="d9786cef18532d1d" providerId="LiveId" clId="{0F409176-5AE5-4B8D-8964-FFCBD0E2F351}" dt="2023-08-25T11:00:57.083" v="660" actId="2696"/>
        <pc:sldMkLst>
          <pc:docMk/>
          <pc:sldMk cId="0" sldId="295"/>
        </pc:sldMkLst>
      </pc:sldChg>
      <pc:sldChg chg="del">
        <pc:chgData name="Cathy Turland" userId="d9786cef18532d1d" providerId="LiveId" clId="{0F409176-5AE5-4B8D-8964-FFCBD0E2F351}" dt="2023-08-25T11:00:57.083" v="660" actId="2696"/>
        <pc:sldMkLst>
          <pc:docMk/>
          <pc:sldMk cId="0" sldId="296"/>
        </pc:sldMkLst>
      </pc:sldChg>
      <pc:sldChg chg="del">
        <pc:chgData name="Cathy Turland" userId="d9786cef18532d1d" providerId="LiveId" clId="{0F409176-5AE5-4B8D-8964-FFCBD0E2F351}" dt="2023-08-25T11:00:57.083" v="660" actId="2696"/>
        <pc:sldMkLst>
          <pc:docMk/>
          <pc:sldMk cId="0" sldId="297"/>
        </pc:sldMkLst>
      </pc:sldChg>
      <pc:sldChg chg="del">
        <pc:chgData name="Cathy Turland" userId="d9786cef18532d1d" providerId="LiveId" clId="{0F409176-5AE5-4B8D-8964-FFCBD0E2F351}" dt="2023-08-25T11:00:57.083" v="660" actId="2696"/>
        <pc:sldMkLst>
          <pc:docMk/>
          <pc:sldMk cId="0" sldId="298"/>
        </pc:sldMkLst>
      </pc:sldChg>
      <pc:sldChg chg="del">
        <pc:chgData name="Cathy Turland" userId="d9786cef18532d1d" providerId="LiveId" clId="{0F409176-5AE5-4B8D-8964-FFCBD0E2F351}" dt="2023-08-25T11:00:57.083" v="660" actId="2696"/>
        <pc:sldMkLst>
          <pc:docMk/>
          <pc:sldMk cId="0" sldId="299"/>
        </pc:sldMkLst>
      </pc:sldChg>
      <pc:sldChg chg="add">
        <pc:chgData name="Cathy Turland" userId="d9786cef18532d1d" providerId="LiveId" clId="{0F409176-5AE5-4B8D-8964-FFCBD0E2F351}" dt="2023-08-25T11:00:36.886" v="659"/>
        <pc:sldMkLst>
          <pc:docMk/>
          <pc:sldMk cId="0" sldId="301"/>
        </pc:sldMkLst>
      </pc:sldChg>
      <pc:sldChg chg="del modNotesTx">
        <pc:chgData name="Cathy Turland" userId="d9786cef18532d1d" providerId="LiveId" clId="{0F409176-5AE5-4B8D-8964-FFCBD0E2F351}" dt="2023-08-22T15:57:52.881" v="393" actId="2696"/>
        <pc:sldMkLst>
          <pc:docMk/>
          <pc:sldMk cId="3033056652" sldId="301"/>
        </pc:sldMkLst>
      </pc:sldChg>
      <pc:sldChg chg="del">
        <pc:chgData name="Cathy Turland" userId="d9786cef18532d1d" providerId="LiveId" clId="{0F409176-5AE5-4B8D-8964-FFCBD0E2F351}" dt="2023-08-25T11:00:57.083" v="660" actId="2696"/>
        <pc:sldMkLst>
          <pc:docMk/>
          <pc:sldMk cId="3955434196" sldId="302"/>
        </pc:sldMkLst>
      </pc:sldChg>
      <pc:sldChg chg="del">
        <pc:chgData name="Cathy Turland" userId="d9786cef18532d1d" providerId="LiveId" clId="{0F409176-5AE5-4B8D-8964-FFCBD0E2F351}" dt="2023-08-25T10:53:54.195" v="644" actId="2696"/>
        <pc:sldMkLst>
          <pc:docMk/>
          <pc:sldMk cId="0" sldId="303"/>
        </pc:sldMkLst>
      </pc:sldChg>
      <pc:sldChg chg="del">
        <pc:chgData name="Cathy Turland" userId="d9786cef18532d1d" providerId="LiveId" clId="{0F409176-5AE5-4B8D-8964-FFCBD0E2F351}" dt="2023-08-25T10:53:58.650" v="645" actId="2696"/>
        <pc:sldMkLst>
          <pc:docMk/>
          <pc:sldMk cId="0" sldId="304"/>
        </pc:sldMkLst>
      </pc:sldChg>
      <pc:sldChg chg="del">
        <pc:chgData name="Cathy Turland" userId="d9786cef18532d1d" providerId="LiveId" clId="{0F409176-5AE5-4B8D-8964-FFCBD0E2F351}" dt="2023-08-25T10:54:09.351" v="646" actId="2696"/>
        <pc:sldMkLst>
          <pc:docMk/>
          <pc:sldMk cId="0" sldId="305"/>
        </pc:sldMkLst>
      </pc:sldChg>
      <pc:sldChg chg="del">
        <pc:chgData name="Cathy Turland" userId="d9786cef18532d1d" providerId="LiveId" clId="{0F409176-5AE5-4B8D-8964-FFCBD0E2F351}" dt="2023-08-25T10:53:46.410" v="643" actId="2696"/>
        <pc:sldMkLst>
          <pc:docMk/>
          <pc:sldMk cId="0" sldId="306"/>
        </pc:sldMkLst>
      </pc:sldChg>
      <pc:sldChg chg="modSp mod">
        <pc:chgData name="Cathy Turland" userId="d9786cef18532d1d" providerId="LiveId" clId="{0F409176-5AE5-4B8D-8964-FFCBD0E2F351}" dt="2023-08-30T23:05:19.812" v="717" actId="20577"/>
        <pc:sldMkLst>
          <pc:docMk/>
          <pc:sldMk cId="0" sldId="307"/>
        </pc:sldMkLst>
        <pc:spChg chg="mod">
          <ac:chgData name="Cathy Turland" userId="d9786cef18532d1d" providerId="LiveId" clId="{0F409176-5AE5-4B8D-8964-FFCBD0E2F351}" dt="2023-08-25T10:52:00.963" v="639" actId="1076"/>
          <ac:spMkLst>
            <pc:docMk/>
            <pc:sldMk cId="0" sldId="307"/>
            <ac:spMk id="76802" creationId="{2A4BD9BE-092D-E62D-8AF3-845335C6BAA8}"/>
          </ac:spMkLst>
        </pc:spChg>
        <pc:spChg chg="mod">
          <ac:chgData name="Cathy Turland" userId="d9786cef18532d1d" providerId="LiveId" clId="{0F409176-5AE5-4B8D-8964-FFCBD0E2F351}" dt="2023-08-30T23:05:19.812" v="717" actId="20577"/>
          <ac:spMkLst>
            <pc:docMk/>
            <pc:sldMk cId="0" sldId="307"/>
            <ac:spMk id="76803" creationId="{B5C61D52-BC71-EE27-BD60-69523008D4D9}"/>
          </ac:spMkLst>
        </pc:spChg>
      </pc:sldChg>
      <pc:sldChg chg="del">
        <pc:chgData name="Cathy Turland" userId="d9786cef18532d1d" providerId="LiveId" clId="{0F409176-5AE5-4B8D-8964-FFCBD0E2F351}" dt="2023-08-22T15:54:35.658" v="386" actId="2696"/>
        <pc:sldMkLst>
          <pc:docMk/>
          <pc:sldMk cId="0" sldId="308"/>
        </pc:sldMkLst>
      </pc:sldChg>
      <pc:sldChg chg="modSp mod">
        <pc:chgData name="Cathy Turland" userId="d9786cef18532d1d" providerId="LiveId" clId="{0F409176-5AE5-4B8D-8964-FFCBD0E2F351}" dt="2023-08-22T12:47:54.246" v="90" actId="1076"/>
        <pc:sldMkLst>
          <pc:docMk/>
          <pc:sldMk cId="0" sldId="309"/>
        </pc:sldMkLst>
        <pc:spChg chg="mod">
          <ac:chgData name="Cathy Turland" userId="d9786cef18532d1d" providerId="LiveId" clId="{0F409176-5AE5-4B8D-8964-FFCBD0E2F351}" dt="2023-08-22T12:47:54.246" v="90" actId="1076"/>
          <ac:spMkLst>
            <pc:docMk/>
            <pc:sldMk cId="0" sldId="309"/>
            <ac:spMk id="20482" creationId="{45BC391A-3593-8394-49ED-5D8112DF125D}"/>
          </ac:spMkLst>
        </pc:spChg>
      </pc:sldChg>
      <pc:sldChg chg="del">
        <pc:chgData name="Cathy Turland" userId="d9786cef18532d1d" providerId="LiveId" clId="{0F409176-5AE5-4B8D-8964-FFCBD0E2F351}" dt="2023-08-22T12:58:49.680" v="148" actId="2696"/>
        <pc:sldMkLst>
          <pc:docMk/>
          <pc:sldMk cId="0" sldId="310"/>
        </pc:sldMkLst>
      </pc:sldChg>
      <pc:sldChg chg="del">
        <pc:chgData name="Cathy Turland" userId="d9786cef18532d1d" providerId="LiveId" clId="{0F409176-5AE5-4B8D-8964-FFCBD0E2F351}" dt="2023-08-22T15:54:35.658" v="386" actId="2696"/>
        <pc:sldMkLst>
          <pc:docMk/>
          <pc:sldMk cId="0" sldId="311"/>
        </pc:sldMkLst>
      </pc:sldChg>
      <pc:sldChg chg="del">
        <pc:chgData name="Cathy Turland" userId="d9786cef18532d1d" providerId="LiveId" clId="{0F409176-5AE5-4B8D-8964-FFCBD0E2F351}" dt="2023-08-22T15:54:35.658" v="386" actId="2696"/>
        <pc:sldMkLst>
          <pc:docMk/>
          <pc:sldMk cId="0" sldId="312"/>
        </pc:sldMkLst>
      </pc:sldChg>
      <pc:sldChg chg="delSp modSp mod">
        <pc:chgData name="Cathy Turland" userId="d9786cef18532d1d" providerId="LiveId" clId="{0F409176-5AE5-4B8D-8964-FFCBD0E2F351}" dt="2023-08-22T14:59:17.482" v="167" actId="113"/>
        <pc:sldMkLst>
          <pc:docMk/>
          <pc:sldMk cId="0" sldId="313"/>
        </pc:sldMkLst>
        <pc:spChg chg="del">
          <ac:chgData name="Cathy Turland" userId="d9786cef18532d1d" providerId="LiveId" clId="{0F409176-5AE5-4B8D-8964-FFCBD0E2F351}" dt="2023-08-22T14:57:09.322" v="158" actId="478"/>
          <ac:spMkLst>
            <pc:docMk/>
            <pc:sldMk cId="0" sldId="313"/>
            <ac:spMk id="2" creationId="{6071A423-2A66-F5EE-9AA3-5CF8E8BC53A5}"/>
          </ac:spMkLst>
        </pc:spChg>
        <pc:spChg chg="mod">
          <ac:chgData name="Cathy Turland" userId="d9786cef18532d1d" providerId="LiveId" clId="{0F409176-5AE5-4B8D-8964-FFCBD0E2F351}" dt="2023-08-22T14:59:17.482" v="167" actId="113"/>
          <ac:spMkLst>
            <pc:docMk/>
            <pc:sldMk cId="0" sldId="313"/>
            <ac:spMk id="32770" creationId="{98224B57-B275-6F34-B0F4-C799FE32FE42}"/>
          </ac:spMkLst>
        </pc:spChg>
      </pc:sldChg>
      <pc:sldChg chg="addSp delSp mod">
        <pc:chgData name="Cathy Turland" userId="d9786cef18532d1d" providerId="LiveId" clId="{0F409176-5AE5-4B8D-8964-FFCBD0E2F351}" dt="2023-08-22T15:22:28.043" v="200" actId="22"/>
        <pc:sldMkLst>
          <pc:docMk/>
          <pc:sldMk cId="0" sldId="314"/>
        </pc:sldMkLst>
        <pc:spChg chg="add del">
          <ac:chgData name="Cathy Turland" userId="d9786cef18532d1d" providerId="LiveId" clId="{0F409176-5AE5-4B8D-8964-FFCBD0E2F351}" dt="2023-08-22T15:22:28.043" v="200" actId="22"/>
          <ac:spMkLst>
            <pc:docMk/>
            <pc:sldMk cId="0" sldId="314"/>
            <ac:spMk id="3" creationId="{EDF3AB25-118A-7C30-9F2F-5DFDCD430B17}"/>
          </ac:spMkLst>
        </pc:spChg>
      </pc:sldChg>
      <pc:sldChg chg="modSp mod">
        <pc:chgData name="Cathy Turland" userId="d9786cef18532d1d" providerId="LiveId" clId="{0F409176-5AE5-4B8D-8964-FFCBD0E2F351}" dt="2023-08-22T12:53:15.898" v="121" actId="2711"/>
        <pc:sldMkLst>
          <pc:docMk/>
          <pc:sldMk cId="1632088686" sldId="321"/>
        </pc:sldMkLst>
        <pc:spChg chg="mod">
          <ac:chgData name="Cathy Turland" userId="d9786cef18532d1d" providerId="LiveId" clId="{0F409176-5AE5-4B8D-8964-FFCBD0E2F351}" dt="2023-08-22T12:53:04.019" v="120" actId="27636"/>
          <ac:spMkLst>
            <pc:docMk/>
            <pc:sldMk cId="1632088686" sldId="321"/>
            <ac:spMk id="3" creationId="{AB3BF77A-6CA6-3CFC-8740-8FAE7BB97D4B}"/>
          </ac:spMkLst>
        </pc:spChg>
        <pc:spChg chg="mod">
          <ac:chgData name="Cathy Turland" userId="d9786cef18532d1d" providerId="LiveId" clId="{0F409176-5AE5-4B8D-8964-FFCBD0E2F351}" dt="2023-08-22T12:53:15.898" v="121" actId="2711"/>
          <ac:spMkLst>
            <pc:docMk/>
            <pc:sldMk cId="1632088686" sldId="321"/>
            <ac:spMk id="5" creationId="{A33A4F04-5FAD-D3EC-BE12-B2A98A863A7D}"/>
          </ac:spMkLst>
        </pc:spChg>
      </pc:sldChg>
      <pc:sldChg chg="del">
        <pc:chgData name="Cathy Turland" userId="d9786cef18532d1d" providerId="LiveId" clId="{0F409176-5AE5-4B8D-8964-FFCBD0E2F351}" dt="2023-08-22T11:07:17.375" v="78" actId="47"/>
        <pc:sldMkLst>
          <pc:docMk/>
          <pc:sldMk cId="1478583706" sldId="322"/>
        </pc:sldMkLst>
      </pc:sldChg>
      <pc:sldChg chg="del">
        <pc:chgData name="Cathy Turland" userId="d9786cef18532d1d" providerId="LiveId" clId="{0F409176-5AE5-4B8D-8964-FFCBD0E2F351}" dt="2023-08-22T11:07:58.223" v="80" actId="2696"/>
        <pc:sldMkLst>
          <pc:docMk/>
          <pc:sldMk cId="2340553080" sldId="323"/>
        </pc:sldMkLst>
      </pc:sldChg>
      <pc:sldChg chg="addSp delSp modSp mod">
        <pc:chgData name="Cathy Turland" userId="d9786cef18532d1d" providerId="LiveId" clId="{0F409176-5AE5-4B8D-8964-FFCBD0E2F351}" dt="2023-08-22T12:57:56.942" v="144" actId="22"/>
        <pc:sldMkLst>
          <pc:docMk/>
          <pc:sldMk cId="613996856" sldId="324"/>
        </pc:sldMkLst>
        <pc:spChg chg="mod">
          <ac:chgData name="Cathy Turland" userId="d9786cef18532d1d" providerId="LiveId" clId="{0F409176-5AE5-4B8D-8964-FFCBD0E2F351}" dt="2023-08-22T12:47:44.083" v="89" actId="1076"/>
          <ac:spMkLst>
            <pc:docMk/>
            <pc:sldMk cId="613996856" sldId="324"/>
            <ac:spMk id="4" creationId="{7D5706BD-BAC8-FA54-5CD4-490DECB39F77}"/>
          </ac:spMkLst>
        </pc:spChg>
        <pc:picChg chg="add del">
          <ac:chgData name="Cathy Turland" userId="d9786cef18532d1d" providerId="LiveId" clId="{0F409176-5AE5-4B8D-8964-FFCBD0E2F351}" dt="2023-08-22T12:57:56.942" v="144" actId="22"/>
          <ac:picMkLst>
            <pc:docMk/>
            <pc:sldMk cId="613996856" sldId="324"/>
            <ac:picMk id="3" creationId="{E9AE7F55-C3F6-66F5-8496-7C9CF04BE519}"/>
          </ac:picMkLst>
        </pc:picChg>
      </pc:sldChg>
      <pc:sldChg chg="modNotesTx">
        <pc:chgData name="Cathy Turland" userId="d9786cef18532d1d" providerId="LiveId" clId="{0F409176-5AE5-4B8D-8964-FFCBD0E2F351}" dt="2023-08-29T12:06:06.404" v="670" actId="20577"/>
        <pc:sldMkLst>
          <pc:docMk/>
          <pc:sldMk cId="2446798395" sldId="326"/>
        </pc:sldMkLst>
      </pc:sldChg>
      <pc:sldChg chg="modNotesTx">
        <pc:chgData name="Cathy Turland" userId="d9786cef18532d1d" providerId="LiveId" clId="{0F409176-5AE5-4B8D-8964-FFCBD0E2F351}" dt="2023-08-25T15:26:56.880" v="661" actId="20577"/>
        <pc:sldMkLst>
          <pc:docMk/>
          <pc:sldMk cId="3249530840" sldId="327"/>
        </pc:sldMkLst>
      </pc:sldChg>
      <pc:sldChg chg="modSp mod">
        <pc:chgData name="Cathy Turland" userId="d9786cef18532d1d" providerId="LiveId" clId="{0F409176-5AE5-4B8D-8964-FFCBD0E2F351}" dt="2023-08-25T10:45:00.750" v="415" actId="20577"/>
        <pc:sldMkLst>
          <pc:docMk/>
          <pc:sldMk cId="3139522946" sldId="328"/>
        </pc:sldMkLst>
        <pc:spChg chg="mod">
          <ac:chgData name="Cathy Turland" userId="d9786cef18532d1d" providerId="LiveId" clId="{0F409176-5AE5-4B8D-8964-FFCBD0E2F351}" dt="2023-08-25T10:45:00.750" v="415" actId="20577"/>
          <ac:spMkLst>
            <pc:docMk/>
            <pc:sldMk cId="3139522946" sldId="328"/>
            <ac:spMk id="16" creationId="{BABB605A-CD97-DE7D-ACBF-144655B4760E}"/>
          </ac:spMkLst>
        </pc:spChg>
      </pc:sldChg>
      <pc:sldChg chg="modSp mod modNotesTx">
        <pc:chgData name="Cathy Turland" userId="d9786cef18532d1d" providerId="LiveId" clId="{0F409176-5AE5-4B8D-8964-FFCBD0E2F351}" dt="2023-08-22T15:24:23.356" v="206" actId="2711"/>
        <pc:sldMkLst>
          <pc:docMk/>
          <pc:sldMk cId="3485563906" sldId="335"/>
        </pc:sldMkLst>
        <pc:spChg chg="mod">
          <ac:chgData name="Cathy Turland" userId="d9786cef18532d1d" providerId="LiveId" clId="{0F409176-5AE5-4B8D-8964-FFCBD0E2F351}" dt="2023-08-22T15:24:23.356" v="206" actId="2711"/>
          <ac:spMkLst>
            <pc:docMk/>
            <pc:sldMk cId="3485563906" sldId="335"/>
            <ac:spMk id="3" creationId="{412AF559-977E-61F1-E5DD-8B0E7D20EBDA}"/>
          </ac:spMkLst>
        </pc:spChg>
      </pc:sldChg>
      <pc:sldChg chg="modSp mod">
        <pc:chgData name="Cathy Turland" userId="d9786cef18532d1d" providerId="LiveId" clId="{0F409176-5AE5-4B8D-8964-FFCBD0E2F351}" dt="2023-08-29T12:45:16.080" v="677" actId="11"/>
        <pc:sldMkLst>
          <pc:docMk/>
          <pc:sldMk cId="2192084799" sldId="340"/>
        </pc:sldMkLst>
        <pc:spChg chg="mod">
          <ac:chgData name="Cathy Turland" userId="d9786cef18532d1d" providerId="LiveId" clId="{0F409176-5AE5-4B8D-8964-FFCBD0E2F351}" dt="2023-08-22T15:17:00.527" v="180" actId="2711"/>
          <ac:spMkLst>
            <pc:docMk/>
            <pc:sldMk cId="2192084799" sldId="340"/>
            <ac:spMk id="2" creationId="{1D331A17-29F8-AEAF-62DD-965218CBF151}"/>
          </ac:spMkLst>
        </pc:spChg>
        <pc:spChg chg="mod">
          <ac:chgData name="Cathy Turland" userId="d9786cef18532d1d" providerId="LiveId" clId="{0F409176-5AE5-4B8D-8964-FFCBD0E2F351}" dt="2023-08-29T12:45:16.080" v="677" actId="11"/>
          <ac:spMkLst>
            <pc:docMk/>
            <pc:sldMk cId="2192084799" sldId="340"/>
            <ac:spMk id="3" creationId="{1491DD9D-CD33-DA20-1D45-3D6DE38FF9AD}"/>
          </ac:spMkLst>
        </pc:spChg>
      </pc:sldChg>
      <pc:sldChg chg="modSp mod">
        <pc:chgData name="Cathy Turland" userId="d9786cef18532d1d" providerId="LiveId" clId="{0F409176-5AE5-4B8D-8964-FFCBD0E2F351}" dt="2023-08-22T15:00:46.330" v="174" actId="1076"/>
        <pc:sldMkLst>
          <pc:docMk/>
          <pc:sldMk cId="2035162267" sldId="343"/>
        </pc:sldMkLst>
        <pc:spChg chg="mod">
          <ac:chgData name="Cathy Turland" userId="d9786cef18532d1d" providerId="LiveId" clId="{0F409176-5AE5-4B8D-8964-FFCBD0E2F351}" dt="2023-08-22T15:00:42.975" v="173" actId="14100"/>
          <ac:spMkLst>
            <pc:docMk/>
            <pc:sldMk cId="2035162267" sldId="343"/>
            <ac:spMk id="2" creationId="{1D331A17-29F8-AEAF-62DD-965218CBF151}"/>
          </ac:spMkLst>
        </pc:spChg>
        <pc:spChg chg="mod">
          <ac:chgData name="Cathy Turland" userId="d9786cef18532d1d" providerId="LiveId" clId="{0F409176-5AE5-4B8D-8964-FFCBD0E2F351}" dt="2023-08-22T15:00:46.330" v="174" actId="1076"/>
          <ac:spMkLst>
            <pc:docMk/>
            <pc:sldMk cId="2035162267" sldId="343"/>
            <ac:spMk id="3" creationId="{1491DD9D-CD33-DA20-1D45-3D6DE38FF9AD}"/>
          </ac:spMkLst>
        </pc:spChg>
        <pc:picChg chg="mod">
          <ac:chgData name="Cathy Turland" userId="d9786cef18532d1d" providerId="LiveId" clId="{0F409176-5AE5-4B8D-8964-FFCBD0E2F351}" dt="2023-08-22T15:00:29.001" v="171" actId="14100"/>
          <ac:picMkLst>
            <pc:docMk/>
            <pc:sldMk cId="2035162267" sldId="343"/>
            <ac:picMk id="5" creationId="{B2772279-0FBA-A195-75FC-A6D65DE1961B}"/>
          </ac:picMkLst>
        </pc:picChg>
      </pc:sldChg>
      <pc:sldChg chg="modSp mod">
        <pc:chgData name="Cathy Turland" userId="d9786cef18532d1d" providerId="LiveId" clId="{0F409176-5AE5-4B8D-8964-FFCBD0E2F351}" dt="2023-08-22T15:17:45.507" v="182" actId="113"/>
        <pc:sldMkLst>
          <pc:docMk/>
          <pc:sldMk cId="1541377135" sldId="344"/>
        </pc:sldMkLst>
        <pc:spChg chg="mod">
          <ac:chgData name="Cathy Turland" userId="d9786cef18532d1d" providerId="LiveId" clId="{0F409176-5AE5-4B8D-8964-FFCBD0E2F351}" dt="2023-08-22T15:17:45.507" v="182" actId="113"/>
          <ac:spMkLst>
            <pc:docMk/>
            <pc:sldMk cId="1541377135" sldId="344"/>
            <ac:spMk id="3" creationId="{1491DD9D-CD33-DA20-1D45-3D6DE38FF9AD}"/>
          </ac:spMkLst>
        </pc:spChg>
      </pc:sldChg>
      <pc:sldChg chg="modSp mod ord">
        <pc:chgData name="Cathy Turland" userId="d9786cef18532d1d" providerId="LiveId" clId="{0F409176-5AE5-4B8D-8964-FFCBD0E2F351}" dt="2023-08-29T14:34:03.248" v="684"/>
        <pc:sldMkLst>
          <pc:docMk/>
          <pc:sldMk cId="1798574618" sldId="345"/>
        </pc:sldMkLst>
        <pc:spChg chg="mod">
          <ac:chgData name="Cathy Turland" userId="d9786cef18532d1d" providerId="LiveId" clId="{0F409176-5AE5-4B8D-8964-FFCBD0E2F351}" dt="2023-08-22T15:03:36.664" v="179" actId="179"/>
          <ac:spMkLst>
            <pc:docMk/>
            <pc:sldMk cId="1798574618" sldId="345"/>
            <ac:spMk id="2" creationId="{1D331A17-29F8-AEAF-62DD-965218CBF151}"/>
          </ac:spMkLst>
        </pc:spChg>
        <pc:spChg chg="mod">
          <ac:chgData name="Cathy Turland" userId="d9786cef18532d1d" providerId="LiveId" clId="{0F409176-5AE5-4B8D-8964-FFCBD0E2F351}" dt="2023-08-22T15:03:12.574" v="176" actId="113"/>
          <ac:spMkLst>
            <pc:docMk/>
            <pc:sldMk cId="1798574618" sldId="345"/>
            <ac:spMk id="3" creationId="{1491DD9D-CD33-DA20-1D45-3D6DE38FF9AD}"/>
          </ac:spMkLst>
        </pc:spChg>
        <pc:picChg chg="mod">
          <ac:chgData name="Cathy Turland" userId="d9786cef18532d1d" providerId="LiveId" clId="{0F409176-5AE5-4B8D-8964-FFCBD0E2F351}" dt="2023-08-22T15:03:29.018" v="178" actId="14100"/>
          <ac:picMkLst>
            <pc:docMk/>
            <pc:sldMk cId="1798574618" sldId="345"/>
            <ac:picMk id="4" creationId="{A6634C64-7DA7-F179-4D97-CC2F152F503C}"/>
          </ac:picMkLst>
        </pc:picChg>
      </pc:sldChg>
      <pc:sldChg chg="modSp del mod">
        <pc:chgData name="Cathy Turland" userId="d9786cef18532d1d" providerId="LiveId" clId="{0F409176-5AE5-4B8D-8964-FFCBD0E2F351}" dt="2023-08-29T12:27:10.252" v="673" actId="2696"/>
        <pc:sldMkLst>
          <pc:docMk/>
          <pc:sldMk cId="4186376725" sldId="346"/>
        </pc:sldMkLst>
        <pc:spChg chg="mod">
          <ac:chgData name="Cathy Turland" userId="d9786cef18532d1d" providerId="LiveId" clId="{0F409176-5AE5-4B8D-8964-FFCBD0E2F351}" dt="2023-08-22T15:19:47.666" v="189" actId="20577"/>
          <ac:spMkLst>
            <pc:docMk/>
            <pc:sldMk cId="4186376725" sldId="346"/>
            <ac:spMk id="2" creationId="{1D331A17-29F8-AEAF-62DD-965218CBF151}"/>
          </ac:spMkLst>
        </pc:spChg>
        <pc:spChg chg="mod">
          <ac:chgData name="Cathy Turland" userId="d9786cef18532d1d" providerId="LiveId" clId="{0F409176-5AE5-4B8D-8964-FFCBD0E2F351}" dt="2023-08-22T15:20:09.113" v="191" actId="113"/>
          <ac:spMkLst>
            <pc:docMk/>
            <pc:sldMk cId="4186376725" sldId="346"/>
            <ac:spMk id="3" creationId="{1491DD9D-CD33-DA20-1D45-3D6DE38FF9AD}"/>
          </ac:spMkLst>
        </pc:spChg>
      </pc:sldChg>
      <pc:sldChg chg="modSp mod">
        <pc:chgData name="Cathy Turland" userId="d9786cef18532d1d" providerId="LiveId" clId="{0F409176-5AE5-4B8D-8964-FFCBD0E2F351}" dt="2023-08-29T14:12:41.070" v="682" actId="20577"/>
        <pc:sldMkLst>
          <pc:docMk/>
          <pc:sldMk cId="1552776089" sldId="347"/>
        </pc:sldMkLst>
        <pc:spChg chg="mod">
          <ac:chgData name="Cathy Turland" userId="d9786cef18532d1d" providerId="LiveId" clId="{0F409176-5AE5-4B8D-8964-FFCBD0E2F351}" dt="2023-08-29T14:12:41.070" v="682" actId="20577"/>
          <ac:spMkLst>
            <pc:docMk/>
            <pc:sldMk cId="1552776089" sldId="347"/>
            <ac:spMk id="2" creationId="{1D331A17-29F8-AEAF-62DD-965218CBF151}"/>
          </ac:spMkLst>
        </pc:spChg>
        <pc:spChg chg="mod">
          <ac:chgData name="Cathy Turland" userId="d9786cef18532d1d" providerId="LiveId" clId="{0F409176-5AE5-4B8D-8964-FFCBD0E2F351}" dt="2023-08-22T15:20:34.602" v="193" actId="113"/>
          <ac:spMkLst>
            <pc:docMk/>
            <pc:sldMk cId="1552776089" sldId="347"/>
            <ac:spMk id="3" creationId="{1491DD9D-CD33-DA20-1D45-3D6DE38FF9AD}"/>
          </ac:spMkLst>
        </pc:spChg>
      </pc:sldChg>
      <pc:sldChg chg="modSp mod">
        <pc:chgData name="Cathy Turland" userId="d9786cef18532d1d" providerId="LiveId" clId="{0F409176-5AE5-4B8D-8964-FFCBD0E2F351}" dt="2023-08-29T13:56:51.846" v="678" actId="11"/>
        <pc:sldMkLst>
          <pc:docMk/>
          <pc:sldMk cId="4139553814" sldId="349"/>
        </pc:sldMkLst>
        <pc:spChg chg="mod">
          <ac:chgData name="Cathy Turland" userId="d9786cef18532d1d" providerId="LiveId" clId="{0F409176-5AE5-4B8D-8964-FFCBD0E2F351}" dt="2023-08-22T15:18:15.829" v="184" actId="2711"/>
          <ac:spMkLst>
            <pc:docMk/>
            <pc:sldMk cId="4139553814" sldId="349"/>
            <ac:spMk id="2" creationId="{1D331A17-29F8-AEAF-62DD-965218CBF151}"/>
          </ac:spMkLst>
        </pc:spChg>
        <pc:spChg chg="mod">
          <ac:chgData name="Cathy Turland" userId="d9786cef18532d1d" providerId="LiveId" clId="{0F409176-5AE5-4B8D-8964-FFCBD0E2F351}" dt="2023-08-29T13:56:51.846" v="678" actId="11"/>
          <ac:spMkLst>
            <pc:docMk/>
            <pc:sldMk cId="4139553814" sldId="349"/>
            <ac:spMk id="3" creationId="{1491DD9D-CD33-DA20-1D45-3D6DE38FF9AD}"/>
          </ac:spMkLst>
        </pc:spChg>
      </pc:sldChg>
      <pc:sldChg chg="modSp del mod">
        <pc:chgData name="Cathy Turland" userId="d9786cef18532d1d" providerId="LiveId" clId="{0F409176-5AE5-4B8D-8964-FFCBD0E2F351}" dt="2023-08-29T12:28:25.722" v="674" actId="2696"/>
        <pc:sldMkLst>
          <pc:docMk/>
          <pc:sldMk cId="2042403827" sldId="350"/>
        </pc:sldMkLst>
        <pc:spChg chg="mod">
          <ac:chgData name="Cathy Turland" userId="d9786cef18532d1d" providerId="LiveId" clId="{0F409176-5AE5-4B8D-8964-FFCBD0E2F351}" dt="2023-08-22T15:20:59.805" v="196" actId="2711"/>
          <ac:spMkLst>
            <pc:docMk/>
            <pc:sldMk cId="2042403827" sldId="350"/>
            <ac:spMk id="2" creationId="{1D331A17-29F8-AEAF-62DD-965218CBF151}"/>
          </ac:spMkLst>
        </pc:spChg>
        <pc:spChg chg="mod">
          <ac:chgData name="Cathy Turland" userId="d9786cef18532d1d" providerId="LiveId" clId="{0F409176-5AE5-4B8D-8964-FFCBD0E2F351}" dt="2023-08-22T15:21:18.234" v="198" actId="113"/>
          <ac:spMkLst>
            <pc:docMk/>
            <pc:sldMk cId="2042403827" sldId="350"/>
            <ac:spMk id="3" creationId="{1491DD9D-CD33-DA20-1D45-3D6DE38FF9AD}"/>
          </ac:spMkLst>
        </pc:spChg>
      </pc:sldChg>
      <pc:sldChg chg="del modNotesTx">
        <pc:chgData name="Cathy Turland" userId="d9786cef18532d1d" providerId="LiveId" clId="{0F409176-5AE5-4B8D-8964-FFCBD0E2F351}" dt="2023-08-30T16:07:52.893" v="707" actId="2696"/>
        <pc:sldMkLst>
          <pc:docMk/>
          <pc:sldMk cId="2230233860" sldId="351"/>
        </pc:sldMkLst>
      </pc:sldChg>
      <pc:sldChg chg="modSp mod modNotesTx">
        <pc:chgData name="Cathy Turland" userId="d9786cef18532d1d" providerId="LiveId" clId="{0F409176-5AE5-4B8D-8964-FFCBD0E2F351}" dt="2023-08-22T15:28:02.994" v="269" actId="6549"/>
        <pc:sldMkLst>
          <pc:docMk/>
          <pc:sldMk cId="2532220460" sldId="352"/>
        </pc:sldMkLst>
        <pc:spChg chg="mod">
          <ac:chgData name="Cathy Turland" userId="d9786cef18532d1d" providerId="LiveId" clId="{0F409176-5AE5-4B8D-8964-FFCBD0E2F351}" dt="2023-08-22T15:26:59.049" v="221" actId="1076"/>
          <ac:spMkLst>
            <pc:docMk/>
            <pc:sldMk cId="2532220460" sldId="352"/>
            <ac:spMk id="2" creationId="{36156D8B-942C-BB77-1F79-D7A5B0094E84}"/>
          </ac:spMkLst>
        </pc:spChg>
        <pc:spChg chg="mod">
          <ac:chgData name="Cathy Turland" userId="d9786cef18532d1d" providerId="LiveId" clId="{0F409176-5AE5-4B8D-8964-FFCBD0E2F351}" dt="2023-08-22T15:27:53.572" v="268" actId="6549"/>
          <ac:spMkLst>
            <pc:docMk/>
            <pc:sldMk cId="2532220460" sldId="352"/>
            <ac:spMk id="3" creationId="{412AF559-977E-61F1-E5DD-8B0E7D20EBDA}"/>
          </ac:spMkLst>
        </pc:spChg>
      </pc:sldChg>
      <pc:sldChg chg="modSp mod modNotesTx">
        <pc:chgData name="Cathy Turland" userId="d9786cef18532d1d" providerId="LiveId" clId="{0F409176-5AE5-4B8D-8964-FFCBD0E2F351}" dt="2023-08-22T15:26:49.952" v="220" actId="1076"/>
        <pc:sldMkLst>
          <pc:docMk/>
          <pc:sldMk cId="328761563" sldId="353"/>
        </pc:sldMkLst>
        <pc:spChg chg="mod">
          <ac:chgData name="Cathy Turland" userId="d9786cef18532d1d" providerId="LiveId" clId="{0F409176-5AE5-4B8D-8964-FFCBD0E2F351}" dt="2023-08-22T15:26:18.327" v="213" actId="1076"/>
          <ac:spMkLst>
            <pc:docMk/>
            <pc:sldMk cId="328761563" sldId="353"/>
            <ac:spMk id="2" creationId="{36156D8B-942C-BB77-1F79-D7A5B0094E84}"/>
          </ac:spMkLst>
        </pc:spChg>
        <pc:spChg chg="mod">
          <ac:chgData name="Cathy Turland" userId="d9786cef18532d1d" providerId="LiveId" clId="{0F409176-5AE5-4B8D-8964-FFCBD0E2F351}" dt="2023-08-22T15:26:09.554" v="212" actId="1036"/>
          <ac:spMkLst>
            <pc:docMk/>
            <pc:sldMk cId="328761563" sldId="353"/>
            <ac:spMk id="3" creationId="{412AF559-977E-61F1-E5DD-8B0E7D20EBDA}"/>
          </ac:spMkLst>
        </pc:spChg>
        <pc:picChg chg="mod">
          <ac:chgData name="Cathy Turland" userId="d9786cef18532d1d" providerId="LiveId" clId="{0F409176-5AE5-4B8D-8964-FFCBD0E2F351}" dt="2023-08-22T15:26:27.537" v="217" actId="14100"/>
          <ac:picMkLst>
            <pc:docMk/>
            <pc:sldMk cId="328761563" sldId="353"/>
            <ac:picMk id="6" creationId="{B15E1834-4B31-5150-4E8A-33182E5E4BC3}"/>
          </ac:picMkLst>
        </pc:picChg>
        <pc:picChg chg="mod">
          <ac:chgData name="Cathy Turland" userId="d9786cef18532d1d" providerId="LiveId" clId="{0F409176-5AE5-4B8D-8964-FFCBD0E2F351}" dt="2023-08-22T15:26:44.680" v="219" actId="1076"/>
          <ac:picMkLst>
            <pc:docMk/>
            <pc:sldMk cId="328761563" sldId="353"/>
            <ac:picMk id="7" creationId="{B281CAB3-77AC-EB50-5C50-C0433B7AFFAA}"/>
          </ac:picMkLst>
        </pc:picChg>
        <pc:picChg chg="mod">
          <ac:chgData name="Cathy Turland" userId="d9786cef18532d1d" providerId="LiveId" clId="{0F409176-5AE5-4B8D-8964-FFCBD0E2F351}" dt="2023-08-22T15:26:49.952" v="220" actId="1076"/>
          <ac:picMkLst>
            <pc:docMk/>
            <pc:sldMk cId="328761563" sldId="353"/>
            <ac:picMk id="8" creationId="{C2C6DF1F-32DF-8522-AC32-564383BF0D11}"/>
          </ac:picMkLst>
        </pc:picChg>
      </pc:sldChg>
      <pc:sldChg chg="modSp mod">
        <pc:chgData name="Cathy Turland" userId="d9786cef18532d1d" providerId="LiveId" clId="{0F409176-5AE5-4B8D-8964-FFCBD0E2F351}" dt="2023-08-22T15:45:01.564" v="376" actId="1076"/>
        <pc:sldMkLst>
          <pc:docMk/>
          <pc:sldMk cId="3733170896" sldId="355"/>
        </pc:sldMkLst>
        <pc:spChg chg="mod">
          <ac:chgData name="Cathy Turland" userId="d9786cef18532d1d" providerId="LiveId" clId="{0F409176-5AE5-4B8D-8964-FFCBD0E2F351}" dt="2023-08-22T15:44:41.841" v="373" actId="1076"/>
          <ac:spMkLst>
            <pc:docMk/>
            <pc:sldMk cId="3733170896" sldId="355"/>
            <ac:spMk id="2" creationId="{C8EDA73D-ABBF-3130-D845-C12D5B79964D}"/>
          </ac:spMkLst>
        </pc:spChg>
        <pc:spChg chg="mod">
          <ac:chgData name="Cathy Turland" userId="d9786cef18532d1d" providerId="LiveId" clId="{0F409176-5AE5-4B8D-8964-FFCBD0E2F351}" dt="2023-08-22T15:44:51.517" v="374" actId="1076"/>
          <ac:spMkLst>
            <pc:docMk/>
            <pc:sldMk cId="3733170896" sldId="355"/>
            <ac:spMk id="38914" creationId="{B0FA6DA8-0105-EEC4-D5D0-1283E634D3C9}"/>
          </ac:spMkLst>
        </pc:spChg>
        <pc:picChg chg="mod">
          <ac:chgData name="Cathy Turland" userId="d9786cef18532d1d" providerId="LiveId" clId="{0F409176-5AE5-4B8D-8964-FFCBD0E2F351}" dt="2023-08-22T15:45:01.564" v="376" actId="1076"/>
          <ac:picMkLst>
            <pc:docMk/>
            <pc:sldMk cId="3733170896" sldId="355"/>
            <ac:picMk id="38916" creationId="{A3081CA9-651B-E1E8-F956-2CD9C90CB9B3}"/>
          </ac:picMkLst>
        </pc:picChg>
      </pc:sldChg>
      <pc:sldChg chg="modSp mod">
        <pc:chgData name="Cathy Turland" userId="d9786cef18532d1d" providerId="LiveId" clId="{0F409176-5AE5-4B8D-8964-FFCBD0E2F351}" dt="2023-08-22T15:45:46.049" v="380" actId="14100"/>
        <pc:sldMkLst>
          <pc:docMk/>
          <pc:sldMk cId="4266531384" sldId="357"/>
        </pc:sldMkLst>
        <pc:spChg chg="mod">
          <ac:chgData name="Cathy Turland" userId="d9786cef18532d1d" providerId="LiveId" clId="{0F409176-5AE5-4B8D-8964-FFCBD0E2F351}" dt="2023-08-22T15:45:46.049" v="380" actId="14100"/>
          <ac:spMkLst>
            <pc:docMk/>
            <pc:sldMk cId="4266531384" sldId="357"/>
            <ac:spMk id="6" creationId="{3466185E-68D5-1941-9C65-39AC40B1E406}"/>
          </ac:spMkLst>
        </pc:spChg>
      </pc:sldChg>
      <pc:sldChg chg="add">
        <pc:chgData name="Cathy Turland" userId="d9786cef18532d1d" providerId="LiveId" clId="{0F409176-5AE5-4B8D-8964-FFCBD0E2F351}" dt="2023-08-22T11:00:07.981" v="0"/>
        <pc:sldMkLst>
          <pc:docMk/>
          <pc:sldMk cId="0" sldId="358"/>
        </pc:sldMkLst>
      </pc:sldChg>
      <pc:sldChg chg="add">
        <pc:chgData name="Cathy Turland" userId="d9786cef18532d1d" providerId="LiveId" clId="{0F409176-5AE5-4B8D-8964-FFCBD0E2F351}" dt="2023-08-22T11:07:05.809" v="77"/>
        <pc:sldMkLst>
          <pc:docMk/>
          <pc:sldMk cId="3740885379" sldId="359"/>
        </pc:sldMkLst>
      </pc:sldChg>
      <pc:sldChg chg="modSp add mod">
        <pc:chgData name="Cathy Turland" userId="d9786cef18532d1d" providerId="LiveId" clId="{0F409176-5AE5-4B8D-8964-FFCBD0E2F351}" dt="2023-08-29T14:48:16.032" v="696" actId="20577"/>
        <pc:sldMkLst>
          <pc:docMk/>
          <pc:sldMk cId="1421199352" sldId="360"/>
        </pc:sldMkLst>
        <pc:spChg chg="mod">
          <ac:chgData name="Cathy Turland" userId="d9786cef18532d1d" providerId="LiveId" clId="{0F409176-5AE5-4B8D-8964-FFCBD0E2F351}" dt="2023-08-29T14:48:16.032" v="696" actId="20577"/>
          <ac:spMkLst>
            <pc:docMk/>
            <pc:sldMk cId="1421199352" sldId="360"/>
            <ac:spMk id="3" creationId="{C7B05149-8789-FF73-AAA5-98F81296B179}"/>
          </ac:spMkLst>
        </pc:spChg>
      </pc:sldChg>
      <pc:sldChg chg="add">
        <pc:chgData name="Cathy Turland" userId="d9786cef18532d1d" providerId="LiveId" clId="{0F409176-5AE5-4B8D-8964-FFCBD0E2F351}" dt="2023-08-22T12:46:07.682" v="84"/>
        <pc:sldMkLst>
          <pc:docMk/>
          <pc:sldMk cId="0" sldId="361"/>
        </pc:sldMkLst>
      </pc:sldChg>
      <pc:sldChg chg="add">
        <pc:chgData name="Cathy Turland" userId="d9786cef18532d1d" providerId="LiveId" clId="{0F409176-5AE5-4B8D-8964-FFCBD0E2F351}" dt="2023-08-22T12:47:08.645" v="86"/>
        <pc:sldMkLst>
          <pc:docMk/>
          <pc:sldMk cId="0" sldId="362"/>
        </pc:sldMkLst>
      </pc:sldChg>
      <pc:sldChg chg="add">
        <pc:chgData name="Cathy Turland" userId="d9786cef18532d1d" providerId="LiveId" clId="{0F409176-5AE5-4B8D-8964-FFCBD0E2F351}" dt="2023-08-22T12:58:05.682" v="145"/>
        <pc:sldMkLst>
          <pc:docMk/>
          <pc:sldMk cId="0" sldId="363"/>
        </pc:sldMkLst>
      </pc:sldChg>
      <pc:sldChg chg="add">
        <pc:chgData name="Cathy Turland" userId="d9786cef18532d1d" providerId="LiveId" clId="{0F409176-5AE5-4B8D-8964-FFCBD0E2F351}" dt="2023-08-22T12:58:40.960" v="147"/>
        <pc:sldMkLst>
          <pc:docMk/>
          <pc:sldMk cId="0" sldId="364"/>
        </pc:sldMkLst>
      </pc:sldChg>
      <pc:sldChg chg="add">
        <pc:chgData name="Cathy Turland" userId="d9786cef18532d1d" providerId="LiveId" clId="{0F409176-5AE5-4B8D-8964-FFCBD0E2F351}" dt="2023-08-22T14:51:43.751" v="150"/>
        <pc:sldMkLst>
          <pc:docMk/>
          <pc:sldMk cId="0" sldId="365"/>
        </pc:sldMkLst>
      </pc:sldChg>
      <pc:sldChg chg="add">
        <pc:chgData name="Cathy Turland" userId="d9786cef18532d1d" providerId="LiveId" clId="{0F409176-5AE5-4B8D-8964-FFCBD0E2F351}" dt="2023-08-22T14:55:07.953" v="152"/>
        <pc:sldMkLst>
          <pc:docMk/>
          <pc:sldMk cId="0" sldId="366"/>
        </pc:sldMkLst>
      </pc:sldChg>
      <pc:sldChg chg="add">
        <pc:chgData name="Cathy Turland" userId="d9786cef18532d1d" providerId="LiveId" clId="{0F409176-5AE5-4B8D-8964-FFCBD0E2F351}" dt="2023-08-22T14:56:05.955" v="154"/>
        <pc:sldMkLst>
          <pc:docMk/>
          <pc:sldMk cId="0" sldId="367"/>
        </pc:sldMkLst>
      </pc:sldChg>
      <pc:sldChg chg="add">
        <pc:chgData name="Cathy Turland" userId="d9786cef18532d1d" providerId="LiveId" clId="{0F409176-5AE5-4B8D-8964-FFCBD0E2F351}" dt="2023-08-22T14:56:52.252" v="156"/>
        <pc:sldMkLst>
          <pc:docMk/>
          <pc:sldMk cId="0" sldId="368"/>
        </pc:sldMkLst>
      </pc:sldChg>
      <pc:sldChg chg="add modNotesTx">
        <pc:chgData name="Cathy Turland" userId="d9786cef18532d1d" providerId="LiveId" clId="{0F409176-5AE5-4B8D-8964-FFCBD0E2F351}" dt="2023-08-22T15:22:58.827" v="202" actId="6549"/>
        <pc:sldMkLst>
          <pc:docMk/>
          <pc:sldMk cId="0" sldId="369"/>
        </pc:sldMkLst>
      </pc:sldChg>
      <pc:sldChg chg="add ord">
        <pc:chgData name="Cathy Turland" userId="d9786cef18532d1d" providerId="LiveId" clId="{0F409176-5AE5-4B8D-8964-FFCBD0E2F351}" dt="2023-08-29T15:25:09.229" v="704"/>
        <pc:sldMkLst>
          <pc:docMk/>
          <pc:sldMk cId="0" sldId="370"/>
        </pc:sldMkLst>
      </pc:sldChg>
      <pc:sldChg chg="add ord">
        <pc:chgData name="Cathy Turland" userId="d9786cef18532d1d" providerId="LiveId" clId="{0F409176-5AE5-4B8D-8964-FFCBD0E2F351}" dt="2023-08-29T15:25:09.229" v="704"/>
        <pc:sldMkLst>
          <pc:docMk/>
          <pc:sldMk cId="0" sldId="371"/>
        </pc:sldMkLst>
      </pc:sldChg>
      <pc:sldChg chg="add">
        <pc:chgData name="Cathy Turland" userId="d9786cef18532d1d" providerId="LiveId" clId="{0F409176-5AE5-4B8D-8964-FFCBD0E2F351}" dt="2023-08-22T15:47:09.320" v="381"/>
        <pc:sldMkLst>
          <pc:docMk/>
          <pc:sldMk cId="2845838301" sldId="372"/>
        </pc:sldMkLst>
      </pc:sldChg>
      <pc:sldChg chg="add">
        <pc:chgData name="Cathy Turland" userId="d9786cef18532d1d" providerId="LiveId" clId="{0F409176-5AE5-4B8D-8964-FFCBD0E2F351}" dt="2023-08-22T15:47:09.320" v="381"/>
        <pc:sldMkLst>
          <pc:docMk/>
          <pc:sldMk cId="3926494918" sldId="373"/>
        </pc:sldMkLst>
      </pc:sldChg>
      <pc:sldChg chg="add">
        <pc:chgData name="Cathy Turland" userId="d9786cef18532d1d" providerId="LiveId" clId="{0F409176-5AE5-4B8D-8964-FFCBD0E2F351}" dt="2023-08-22T15:49:58.416" v="383"/>
        <pc:sldMkLst>
          <pc:docMk/>
          <pc:sldMk cId="0" sldId="374"/>
        </pc:sldMkLst>
      </pc:sldChg>
      <pc:sldChg chg="add">
        <pc:chgData name="Cathy Turland" userId="d9786cef18532d1d" providerId="LiveId" clId="{0F409176-5AE5-4B8D-8964-FFCBD0E2F351}" dt="2023-08-22T15:53:52.266" v="385"/>
        <pc:sldMkLst>
          <pc:docMk/>
          <pc:sldMk cId="0" sldId="375"/>
        </pc:sldMkLst>
      </pc:sldChg>
      <pc:sldChg chg="add">
        <pc:chgData name="Cathy Turland" userId="d9786cef18532d1d" providerId="LiveId" clId="{0F409176-5AE5-4B8D-8964-FFCBD0E2F351}" dt="2023-08-22T15:53:52.266" v="385"/>
        <pc:sldMkLst>
          <pc:docMk/>
          <pc:sldMk cId="0" sldId="376"/>
        </pc:sldMkLst>
      </pc:sldChg>
      <pc:sldChg chg="add">
        <pc:chgData name="Cathy Turland" userId="d9786cef18532d1d" providerId="LiveId" clId="{0F409176-5AE5-4B8D-8964-FFCBD0E2F351}" dt="2023-08-22T15:53:52.266" v="385"/>
        <pc:sldMkLst>
          <pc:docMk/>
          <pc:sldMk cId="0" sldId="377"/>
        </pc:sldMkLst>
      </pc:sldChg>
      <pc:sldChg chg="add">
        <pc:chgData name="Cathy Turland" userId="d9786cef18532d1d" providerId="LiveId" clId="{0F409176-5AE5-4B8D-8964-FFCBD0E2F351}" dt="2023-08-22T15:53:52.266" v="385"/>
        <pc:sldMkLst>
          <pc:docMk/>
          <pc:sldMk cId="0" sldId="378"/>
        </pc:sldMkLst>
      </pc:sldChg>
      <pc:sldChg chg="add">
        <pc:chgData name="Cathy Turland" userId="d9786cef18532d1d" providerId="LiveId" clId="{0F409176-5AE5-4B8D-8964-FFCBD0E2F351}" dt="2023-08-22T15:53:52.266" v="385"/>
        <pc:sldMkLst>
          <pc:docMk/>
          <pc:sldMk cId="0" sldId="379"/>
        </pc:sldMkLst>
      </pc:sldChg>
      <pc:sldChg chg="add ord">
        <pc:chgData name="Cathy Turland" userId="d9786cef18532d1d" providerId="LiveId" clId="{0F409176-5AE5-4B8D-8964-FFCBD0E2F351}" dt="2023-08-22T15:57:07.216" v="388"/>
        <pc:sldMkLst>
          <pc:docMk/>
          <pc:sldMk cId="0" sldId="380"/>
        </pc:sldMkLst>
      </pc:sldChg>
      <pc:sldChg chg="add ord">
        <pc:chgData name="Cathy Turland" userId="d9786cef18532d1d" providerId="LiveId" clId="{0F409176-5AE5-4B8D-8964-FFCBD0E2F351}" dt="2023-08-22T15:57:07.216" v="388"/>
        <pc:sldMkLst>
          <pc:docMk/>
          <pc:sldMk cId="0" sldId="381"/>
        </pc:sldMkLst>
      </pc:sldChg>
      <pc:sldChg chg="add del">
        <pc:chgData name="Cathy Turland" userId="d9786cef18532d1d" providerId="LiveId" clId="{0F409176-5AE5-4B8D-8964-FFCBD0E2F351}" dt="2023-08-25T11:00:57.083" v="660" actId="2696"/>
        <pc:sldMkLst>
          <pc:docMk/>
          <pc:sldMk cId="0" sldId="382"/>
        </pc:sldMkLst>
      </pc:sldChg>
      <pc:sldChg chg="add">
        <pc:chgData name="Cathy Turland" userId="d9786cef18532d1d" providerId="LiveId" clId="{0F409176-5AE5-4B8D-8964-FFCBD0E2F351}" dt="2023-08-25T10:53:27.346" v="642"/>
        <pc:sldMkLst>
          <pc:docMk/>
          <pc:sldMk cId="0" sldId="383"/>
        </pc:sldMkLst>
      </pc:sldChg>
      <pc:sldChg chg="add">
        <pc:chgData name="Cathy Turland" userId="d9786cef18532d1d" providerId="LiveId" clId="{0F409176-5AE5-4B8D-8964-FFCBD0E2F351}" dt="2023-08-25T10:53:27.346" v="642"/>
        <pc:sldMkLst>
          <pc:docMk/>
          <pc:sldMk cId="0" sldId="384"/>
        </pc:sldMkLst>
      </pc:sldChg>
      <pc:sldChg chg="add">
        <pc:chgData name="Cathy Turland" userId="d9786cef18532d1d" providerId="LiveId" clId="{0F409176-5AE5-4B8D-8964-FFCBD0E2F351}" dt="2023-08-25T10:53:27.346" v="642"/>
        <pc:sldMkLst>
          <pc:docMk/>
          <pc:sldMk cId="0" sldId="385"/>
        </pc:sldMkLst>
      </pc:sldChg>
      <pc:sldChg chg="add">
        <pc:chgData name="Cathy Turland" userId="d9786cef18532d1d" providerId="LiveId" clId="{0F409176-5AE5-4B8D-8964-FFCBD0E2F351}" dt="2023-08-25T10:53:27.346" v="642"/>
        <pc:sldMkLst>
          <pc:docMk/>
          <pc:sldMk cId="0" sldId="386"/>
        </pc:sldMkLst>
      </pc:sldChg>
      <pc:sldChg chg="add">
        <pc:chgData name="Cathy Turland" userId="d9786cef18532d1d" providerId="LiveId" clId="{0F409176-5AE5-4B8D-8964-FFCBD0E2F351}" dt="2023-08-25T11:00:36.886" v="659"/>
        <pc:sldMkLst>
          <pc:docMk/>
          <pc:sldMk cId="0" sldId="387"/>
        </pc:sldMkLst>
      </pc:sldChg>
      <pc:sldChg chg="add">
        <pc:chgData name="Cathy Turland" userId="d9786cef18532d1d" providerId="LiveId" clId="{0F409176-5AE5-4B8D-8964-FFCBD0E2F351}" dt="2023-08-25T11:00:36.886" v="659"/>
        <pc:sldMkLst>
          <pc:docMk/>
          <pc:sldMk cId="0" sldId="388"/>
        </pc:sldMkLst>
      </pc:sldChg>
      <pc:sldChg chg="add">
        <pc:chgData name="Cathy Turland" userId="d9786cef18532d1d" providerId="LiveId" clId="{0F409176-5AE5-4B8D-8964-FFCBD0E2F351}" dt="2023-08-25T11:00:36.886" v="659"/>
        <pc:sldMkLst>
          <pc:docMk/>
          <pc:sldMk cId="0" sldId="389"/>
        </pc:sldMkLst>
      </pc:sldChg>
      <pc:sldChg chg="add">
        <pc:chgData name="Cathy Turland" userId="d9786cef18532d1d" providerId="LiveId" clId="{0F409176-5AE5-4B8D-8964-FFCBD0E2F351}" dt="2023-08-25T11:00:36.886" v="659"/>
        <pc:sldMkLst>
          <pc:docMk/>
          <pc:sldMk cId="0" sldId="390"/>
        </pc:sldMkLst>
      </pc:sldChg>
      <pc:sldChg chg="add">
        <pc:chgData name="Cathy Turland" userId="d9786cef18532d1d" providerId="LiveId" clId="{0F409176-5AE5-4B8D-8964-FFCBD0E2F351}" dt="2023-08-25T11:00:36.886" v="659"/>
        <pc:sldMkLst>
          <pc:docMk/>
          <pc:sldMk cId="0" sldId="391"/>
        </pc:sldMkLst>
      </pc:sldChg>
      <pc:sldChg chg="add">
        <pc:chgData name="Cathy Turland" userId="d9786cef18532d1d" providerId="LiveId" clId="{0F409176-5AE5-4B8D-8964-FFCBD0E2F351}" dt="2023-08-25T11:00:36.886" v="659"/>
        <pc:sldMkLst>
          <pc:docMk/>
          <pc:sldMk cId="0" sldId="392"/>
        </pc:sldMkLst>
      </pc:sldChg>
      <pc:sldChg chg="modSp add del mod">
        <pc:chgData name="Cathy Turland" userId="d9786cef18532d1d" providerId="LiveId" clId="{0F409176-5AE5-4B8D-8964-FFCBD0E2F351}" dt="2023-08-29T14:48:28.701" v="700"/>
        <pc:sldMkLst>
          <pc:docMk/>
          <pc:sldMk cId="1666660872" sldId="393"/>
        </pc:sldMkLst>
        <pc:spChg chg="mod">
          <ac:chgData name="Cathy Turland" userId="d9786cef18532d1d" providerId="LiveId" clId="{0F409176-5AE5-4B8D-8964-FFCBD0E2F351}" dt="2023-08-29T14:48:28.701" v="700"/>
          <ac:spMkLst>
            <pc:docMk/>
            <pc:sldMk cId="1666660872" sldId="393"/>
            <ac:spMk id="2" creationId="{1D331A17-29F8-AEAF-62DD-965218CBF151}"/>
          </ac:spMkLst>
        </pc:spChg>
      </pc:sldChg>
      <pc:sldChg chg="add del">
        <pc:chgData name="Cathy Turland" userId="d9786cef18532d1d" providerId="LiveId" clId="{0F409176-5AE5-4B8D-8964-FFCBD0E2F351}" dt="2023-08-30T07:51:50.931" v="706"/>
        <pc:sldMkLst>
          <pc:docMk/>
          <pc:sldMk cId="4042513838" sldId="393"/>
        </pc:sldMkLst>
      </pc:sldChg>
      <pc:sldChg chg="add del">
        <pc:chgData name="Cathy Turland" userId="d9786cef18532d1d" providerId="LiveId" clId="{0F409176-5AE5-4B8D-8964-FFCBD0E2F351}" dt="2023-08-29T12:26:03.512" v="672" actId="2696"/>
        <pc:sldMkLst>
          <pc:docMk/>
          <pc:sldMk cId="4138604626" sldId="393"/>
        </pc:sldMkLst>
      </pc:sldChg>
      <pc:sldMasterChg chg="modSldLayout">
        <pc:chgData name="Cathy Turland" userId="d9786cef18532d1d" providerId="LiveId" clId="{0F409176-5AE5-4B8D-8964-FFCBD0E2F351}" dt="2023-08-22T11:08:54.248" v="82" actId="478"/>
        <pc:sldMasterMkLst>
          <pc:docMk/>
          <pc:sldMasterMk cId="544912319" sldId="2147484018"/>
        </pc:sldMasterMkLst>
        <pc:sldLayoutChg chg="delSp mod">
          <pc:chgData name="Cathy Turland" userId="d9786cef18532d1d" providerId="LiveId" clId="{0F409176-5AE5-4B8D-8964-FFCBD0E2F351}" dt="2023-08-22T11:08:54.248" v="82" actId="478"/>
          <pc:sldLayoutMkLst>
            <pc:docMk/>
            <pc:sldMasterMk cId="544912319" sldId="2147484018"/>
            <pc:sldLayoutMk cId="3332614504" sldId="2147484021"/>
          </pc:sldLayoutMkLst>
          <pc:spChg chg="del">
            <ac:chgData name="Cathy Turland" userId="d9786cef18532d1d" providerId="LiveId" clId="{0F409176-5AE5-4B8D-8964-FFCBD0E2F351}" dt="2023-08-22T11:08:54.248" v="82" actId="478"/>
            <ac:spMkLst>
              <pc:docMk/>
              <pc:sldMasterMk cId="544912319" sldId="2147484018"/>
              <pc:sldLayoutMk cId="3332614504" sldId="2147484021"/>
              <ac:spMk id="12" creationId="{81871346-0C8C-45BF-B77A-1F671933970E}"/>
            </ac:spMkLst>
          </pc:spChg>
        </pc:sldLayoutChg>
        <pc:sldLayoutChg chg="delSp mod">
          <pc:chgData name="Cathy Turland" userId="d9786cef18532d1d" providerId="LiveId" clId="{0F409176-5AE5-4B8D-8964-FFCBD0E2F351}" dt="2023-08-22T11:08:34.796" v="81" actId="478"/>
          <pc:sldLayoutMkLst>
            <pc:docMk/>
            <pc:sldMasterMk cId="544912319" sldId="2147484018"/>
            <pc:sldLayoutMk cId="2621096674" sldId="2147484023"/>
          </pc:sldLayoutMkLst>
          <pc:spChg chg="del">
            <ac:chgData name="Cathy Turland" userId="d9786cef18532d1d" providerId="LiveId" clId="{0F409176-5AE5-4B8D-8964-FFCBD0E2F351}" dt="2023-08-22T11:08:34.796" v="81" actId="478"/>
            <ac:spMkLst>
              <pc:docMk/>
              <pc:sldMasterMk cId="544912319" sldId="2147484018"/>
              <pc:sldLayoutMk cId="2621096674" sldId="2147484023"/>
              <ac:spMk id="13" creationId="{71CB00A4-4A88-4C1A-9E56-C067CEB22B85}"/>
            </ac:spMkLst>
          </pc:spChg>
        </pc:sldLayoutChg>
      </pc:sldMasterChg>
    </pc:docChg>
  </pc:docChgLst>
  <pc:docChgLst>
    <pc:chgData name="Patterson, Marianne" userId="1ad27f16-1678-4acb-af17-59a77694702b" providerId="ADAL" clId="{0DB540F1-6A97-411C-BBEA-183A5C010CAB}"/>
    <pc:docChg chg="undo custSel modSld">
      <pc:chgData name="Patterson, Marianne" userId="1ad27f16-1678-4acb-af17-59a77694702b" providerId="ADAL" clId="{0DB540F1-6A97-411C-BBEA-183A5C010CAB}" dt="2023-09-13T13:57:29.733" v="573" actId="20577"/>
      <pc:docMkLst>
        <pc:docMk/>
      </pc:docMkLst>
      <pc:sldChg chg="modSp mod">
        <pc:chgData name="Patterson, Marianne" userId="1ad27f16-1678-4acb-af17-59a77694702b" providerId="ADAL" clId="{0DB540F1-6A97-411C-BBEA-183A5C010CAB}" dt="2023-09-13T09:58:22.557" v="319" actId="20577"/>
        <pc:sldMkLst>
          <pc:docMk/>
          <pc:sldMk cId="0" sldId="259"/>
        </pc:sldMkLst>
        <pc:spChg chg="mod">
          <ac:chgData name="Patterson, Marianne" userId="1ad27f16-1678-4acb-af17-59a77694702b" providerId="ADAL" clId="{0DB540F1-6A97-411C-BBEA-183A5C010CAB}" dt="2023-09-13T09:58:22.557" v="319" actId="20577"/>
          <ac:spMkLst>
            <pc:docMk/>
            <pc:sldMk cId="0" sldId="259"/>
            <ac:spMk id="10243" creationId="{F5FC3ED8-2C38-C695-2F9B-F5245E49E844}"/>
          </ac:spMkLst>
        </pc:spChg>
      </pc:sldChg>
      <pc:sldChg chg="modSp mod">
        <pc:chgData name="Patterson, Marianne" userId="1ad27f16-1678-4acb-af17-59a77694702b" providerId="ADAL" clId="{0DB540F1-6A97-411C-BBEA-183A5C010CAB}" dt="2023-09-13T12:38:36.350" v="425" actId="20577"/>
        <pc:sldMkLst>
          <pc:docMk/>
          <pc:sldMk cId="0" sldId="282"/>
        </pc:sldMkLst>
        <pc:spChg chg="mod">
          <ac:chgData name="Patterson, Marianne" userId="1ad27f16-1678-4acb-af17-59a77694702b" providerId="ADAL" clId="{0DB540F1-6A97-411C-BBEA-183A5C010CAB}" dt="2023-09-13T12:38:36.350" v="425" actId="20577"/>
          <ac:spMkLst>
            <pc:docMk/>
            <pc:sldMk cId="0" sldId="282"/>
            <ac:spMk id="2" creationId="{C8EDA73D-ABBF-3130-D845-C12D5B79964D}"/>
          </ac:spMkLst>
        </pc:spChg>
      </pc:sldChg>
      <pc:sldChg chg="modSp mod">
        <pc:chgData name="Patterson, Marianne" userId="1ad27f16-1678-4acb-af17-59a77694702b" providerId="ADAL" clId="{0DB540F1-6A97-411C-BBEA-183A5C010CAB}" dt="2023-09-13T12:41:45.181" v="429" actId="20577"/>
        <pc:sldMkLst>
          <pc:docMk/>
          <pc:sldMk cId="3698015962" sldId="286"/>
        </pc:sldMkLst>
        <pc:spChg chg="mod">
          <ac:chgData name="Patterson, Marianne" userId="1ad27f16-1678-4acb-af17-59a77694702b" providerId="ADAL" clId="{0DB540F1-6A97-411C-BBEA-183A5C010CAB}" dt="2023-09-13T12:41:45.181" v="429" actId="20577"/>
          <ac:spMkLst>
            <pc:docMk/>
            <pc:sldMk cId="3698015962" sldId="286"/>
            <ac:spMk id="3" creationId="{E44C3618-34D2-0474-BEF1-BF840A225716}"/>
          </ac:spMkLst>
        </pc:spChg>
      </pc:sldChg>
      <pc:sldChg chg="modSp mod">
        <pc:chgData name="Patterson, Marianne" userId="1ad27f16-1678-4acb-af17-59a77694702b" providerId="ADAL" clId="{0DB540F1-6A97-411C-BBEA-183A5C010CAB}" dt="2023-09-13T12:42:53.133" v="430" actId="120"/>
        <pc:sldMkLst>
          <pc:docMk/>
          <pc:sldMk cId="0" sldId="290"/>
        </pc:sldMkLst>
        <pc:spChg chg="mod">
          <ac:chgData name="Patterson, Marianne" userId="1ad27f16-1678-4acb-af17-59a77694702b" providerId="ADAL" clId="{0DB540F1-6A97-411C-BBEA-183A5C010CAB}" dt="2023-09-13T12:42:53.133" v="430" actId="120"/>
          <ac:spMkLst>
            <pc:docMk/>
            <pc:sldMk cId="0" sldId="290"/>
            <ac:spMk id="44035" creationId="{314E45D4-4582-DEEB-96B1-AE9D543D771E}"/>
          </ac:spMkLst>
        </pc:spChg>
      </pc:sldChg>
      <pc:sldChg chg="modSp mod">
        <pc:chgData name="Patterson, Marianne" userId="1ad27f16-1678-4acb-af17-59a77694702b" providerId="ADAL" clId="{0DB540F1-6A97-411C-BBEA-183A5C010CAB}" dt="2023-09-13T12:49:41.416" v="542" actId="255"/>
        <pc:sldMkLst>
          <pc:docMk/>
          <pc:sldMk cId="0" sldId="301"/>
        </pc:sldMkLst>
        <pc:spChg chg="mod">
          <ac:chgData name="Patterson, Marianne" userId="1ad27f16-1678-4acb-af17-59a77694702b" providerId="ADAL" clId="{0DB540F1-6A97-411C-BBEA-183A5C010CAB}" dt="2023-09-13T12:49:41.416" v="542" actId="255"/>
          <ac:spMkLst>
            <pc:docMk/>
            <pc:sldMk cId="0" sldId="301"/>
            <ac:spMk id="69635" creationId="{C3A46BB0-77F4-BE95-BDC8-0DC877FDBC62}"/>
          </ac:spMkLst>
        </pc:spChg>
      </pc:sldChg>
      <pc:sldChg chg="modSp mod">
        <pc:chgData name="Patterson, Marianne" userId="1ad27f16-1678-4acb-af17-59a77694702b" providerId="ADAL" clId="{0DB540F1-6A97-411C-BBEA-183A5C010CAB}" dt="2023-09-13T09:48:45.021" v="284" actId="20577"/>
        <pc:sldMkLst>
          <pc:docMk/>
          <pc:sldMk cId="1632088686" sldId="321"/>
        </pc:sldMkLst>
        <pc:spChg chg="mod">
          <ac:chgData name="Patterson, Marianne" userId="1ad27f16-1678-4acb-af17-59a77694702b" providerId="ADAL" clId="{0DB540F1-6A97-411C-BBEA-183A5C010CAB}" dt="2023-09-13T09:48:45.021" v="284" actId="20577"/>
          <ac:spMkLst>
            <pc:docMk/>
            <pc:sldMk cId="1632088686" sldId="321"/>
            <ac:spMk id="5" creationId="{A33A4F04-5FAD-D3EC-BE12-B2A98A863A7D}"/>
          </ac:spMkLst>
        </pc:spChg>
      </pc:sldChg>
      <pc:sldChg chg="modSp mod">
        <pc:chgData name="Patterson, Marianne" userId="1ad27f16-1678-4acb-af17-59a77694702b" providerId="ADAL" clId="{0DB540F1-6A97-411C-BBEA-183A5C010CAB}" dt="2023-09-13T09:59:58.593" v="320" actId="20577"/>
        <pc:sldMkLst>
          <pc:docMk/>
          <pc:sldMk cId="3139522946" sldId="328"/>
        </pc:sldMkLst>
        <pc:spChg chg="mod">
          <ac:chgData name="Patterson, Marianne" userId="1ad27f16-1678-4acb-af17-59a77694702b" providerId="ADAL" clId="{0DB540F1-6A97-411C-BBEA-183A5C010CAB}" dt="2023-09-13T09:59:58.593" v="320" actId="20577"/>
          <ac:spMkLst>
            <pc:docMk/>
            <pc:sldMk cId="3139522946" sldId="328"/>
            <ac:spMk id="16" creationId="{BABB605A-CD97-DE7D-ACBF-144655B4760E}"/>
          </ac:spMkLst>
        </pc:spChg>
      </pc:sldChg>
      <pc:sldChg chg="modSp mod">
        <pc:chgData name="Patterson, Marianne" userId="1ad27f16-1678-4acb-af17-59a77694702b" providerId="ADAL" clId="{0DB540F1-6A97-411C-BBEA-183A5C010CAB}" dt="2023-09-11T14:05:33.468" v="51" actId="255"/>
        <pc:sldMkLst>
          <pc:docMk/>
          <pc:sldMk cId="3485563906" sldId="335"/>
        </pc:sldMkLst>
        <pc:spChg chg="mod">
          <ac:chgData name="Patterson, Marianne" userId="1ad27f16-1678-4acb-af17-59a77694702b" providerId="ADAL" clId="{0DB540F1-6A97-411C-BBEA-183A5C010CAB}" dt="2023-09-11T14:05:33.468" v="51" actId="255"/>
          <ac:spMkLst>
            <pc:docMk/>
            <pc:sldMk cId="3485563906" sldId="335"/>
            <ac:spMk id="3" creationId="{412AF559-977E-61F1-E5DD-8B0E7D20EBDA}"/>
          </ac:spMkLst>
        </pc:spChg>
      </pc:sldChg>
      <pc:sldChg chg="modSp mod">
        <pc:chgData name="Patterson, Marianne" userId="1ad27f16-1678-4acb-af17-59a77694702b" providerId="ADAL" clId="{0DB540F1-6A97-411C-BBEA-183A5C010CAB}" dt="2023-09-13T12:30:16.988" v="381" actId="20577"/>
        <pc:sldMkLst>
          <pc:docMk/>
          <pc:sldMk cId="2192084799" sldId="340"/>
        </pc:sldMkLst>
        <pc:spChg chg="mod">
          <ac:chgData name="Patterson, Marianne" userId="1ad27f16-1678-4acb-af17-59a77694702b" providerId="ADAL" clId="{0DB540F1-6A97-411C-BBEA-183A5C010CAB}" dt="2023-09-13T12:30:16.988" v="381" actId="20577"/>
          <ac:spMkLst>
            <pc:docMk/>
            <pc:sldMk cId="2192084799" sldId="340"/>
            <ac:spMk id="2" creationId="{1D331A17-29F8-AEAF-62DD-965218CBF151}"/>
          </ac:spMkLst>
        </pc:spChg>
        <pc:spChg chg="mod">
          <ac:chgData name="Patterson, Marianne" userId="1ad27f16-1678-4acb-af17-59a77694702b" providerId="ADAL" clId="{0DB540F1-6A97-411C-BBEA-183A5C010CAB}" dt="2023-09-13T12:29:51.291" v="379" actId="255"/>
          <ac:spMkLst>
            <pc:docMk/>
            <pc:sldMk cId="2192084799" sldId="340"/>
            <ac:spMk id="3" creationId="{1491DD9D-CD33-DA20-1D45-3D6DE38FF9AD}"/>
          </ac:spMkLst>
        </pc:spChg>
      </pc:sldChg>
      <pc:sldChg chg="modSp mod">
        <pc:chgData name="Patterson, Marianne" userId="1ad27f16-1678-4acb-af17-59a77694702b" providerId="ADAL" clId="{0DB540F1-6A97-411C-BBEA-183A5C010CAB}" dt="2023-09-13T12:32:59.926" v="390" actId="20577"/>
        <pc:sldMkLst>
          <pc:docMk/>
          <pc:sldMk cId="2035162267" sldId="343"/>
        </pc:sldMkLst>
        <pc:spChg chg="mod">
          <ac:chgData name="Patterson, Marianne" userId="1ad27f16-1678-4acb-af17-59a77694702b" providerId="ADAL" clId="{0DB540F1-6A97-411C-BBEA-183A5C010CAB}" dt="2023-09-13T12:32:59.926" v="390" actId="20577"/>
          <ac:spMkLst>
            <pc:docMk/>
            <pc:sldMk cId="2035162267" sldId="343"/>
            <ac:spMk id="2" creationId="{1D331A17-29F8-AEAF-62DD-965218CBF151}"/>
          </ac:spMkLst>
        </pc:spChg>
      </pc:sldChg>
      <pc:sldChg chg="modSp mod">
        <pc:chgData name="Patterson, Marianne" userId="1ad27f16-1678-4acb-af17-59a77694702b" providerId="ADAL" clId="{0DB540F1-6A97-411C-BBEA-183A5C010CAB}" dt="2023-09-11T14:04:25.122" v="49" actId="20577"/>
        <pc:sldMkLst>
          <pc:docMk/>
          <pc:sldMk cId="1541377135" sldId="344"/>
        </pc:sldMkLst>
        <pc:spChg chg="mod">
          <ac:chgData name="Patterson, Marianne" userId="1ad27f16-1678-4acb-af17-59a77694702b" providerId="ADAL" clId="{0DB540F1-6A97-411C-BBEA-183A5C010CAB}" dt="2023-09-11T14:04:25.122" v="49" actId="20577"/>
          <ac:spMkLst>
            <pc:docMk/>
            <pc:sldMk cId="1541377135" sldId="344"/>
            <ac:spMk id="2" creationId="{1D331A17-29F8-AEAF-62DD-965218CBF151}"/>
          </ac:spMkLst>
        </pc:spChg>
      </pc:sldChg>
      <pc:sldChg chg="modSp mod">
        <pc:chgData name="Patterson, Marianne" userId="1ad27f16-1678-4acb-af17-59a77694702b" providerId="ADAL" clId="{0DB540F1-6A97-411C-BBEA-183A5C010CAB}" dt="2023-09-13T12:36:14.450" v="400" actId="20577"/>
        <pc:sldMkLst>
          <pc:docMk/>
          <pc:sldMk cId="1798574618" sldId="345"/>
        </pc:sldMkLst>
        <pc:spChg chg="mod">
          <ac:chgData name="Patterson, Marianne" userId="1ad27f16-1678-4acb-af17-59a77694702b" providerId="ADAL" clId="{0DB540F1-6A97-411C-BBEA-183A5C010CAB}" dt="2023-09-13T12:36:14.450" v="400" actId="20577"/>
          <ac:spMkLst>
            <pc:docMk/>
            <pc:sldMk cId="1798574618" sldId="345"/>
            <ac:spMk id="2" creationId="{1D331A17-29F8-AEAF-62DD-965218CBF151}"/>
          </ac:spMkLst>
        </pc:spChg>
      </pc:sldChg>
      <pc:sldChg chg="modSp mod">
        <pc:chgData name="Patterson, Marianne" userId="1ad27f16-1678-4acb-af17-59a77694702b" providerId="ADAL" clId="{0DB540F1-6A97-411C-BBEA-183A5C010CAB}" dt="2023-09-13T13:57:29.733" v="573" actId="20577"/>
        <pc:sldMkLst>
          <pc:docMk/>
          <pc:sldMk cId="4139553814" sldId="349"/>
        </pc:sldMkLst>
        <pc:spChg chg="mod">
          <ac:chgData name="Patterson, Marianne" userId="1ad27f16-1678-4acb-af17-59a77694702b" providerId="ADAL" clId="{0DB540F1-6A97-411C-BBEA-183A5C010CAB}" dt="2023-09-13T12:34:49.188" v="396" actId="14100"/>
          <ac:spMkLst>
            <pc:docMk/>
            <pc:sldMk cId="4139553814" sldId="349"/>
            <ac:spMk id="2" creationId="{1D331A17-29F8-AEAF-62DD-965218CBF151}"/>
          </ac:spMkLst>
        </pc:spChg>
        <pc:spChg chg="mod">
          <ac:chgData name="Patterson, Marianne" userId="1ad27f16-1678-4acb-af17-59a77694702b" providerId="ADAL" clId="{0DB540F1-6A97-411C-BBEA-183A5C010CAB}" dt="2023-09-13T13:57:29.733" v="573" actId="20577"/>
          <ac:spMkLst>
            <pc:docMk/>
            <pc:sldMk cId="4139553814" sldId="349"/>
            <ac:spMk id="3" creationId="{1491DD9D-CD33-DA20-1D45-3D6DE38FF9AD}"/>
          </ac:spMkLst>
        </pc:spChg>
      </pc:sldChg>
      <pc:sldChg chg="modSp mod">
        <pc:chgData name="Patterson, Marianne" userId="1ad27f16-1678-4acb-af17-59a77694702b" providerId="ADAL" clId="{0DB540F1-6A97-411C-BBEA-183A5C010CAB}" dt="2023-09-11T14:06:13.986" v="57" actId="255"/>
        <pc:sldMkLst>
          <pc:docMk/>
          <pc:sldMk cId="2532220460" sldId="352"/>
        </pc:sldMkLst>
        <pc:spChg chg="mod">
          <ac:chgData name="Patterson, Marianne" userId="1ad27f16-1678-4acb-af17-59a77694702b" providerId="ADAL" clId="{0DB540F1-6A97-411C-BBEA-183A5C010CAB}" dt="2023-09-11T14:06:13.986" v="57" actId="255"/>
          <ac:spMkLst>
            <pc:docMk/>
            <pc:sldMk cId="2532220460" sldId="352"/>
            <ac:spMk id="3" creationId="{412AF559-977E-61F1-E5DD-8B0E7D20EBDA}"/>
          </ac:spMkLst>
        </pc:spChg>
      </pc:sldChg>
      <pc:sldChg chg="modSp mod">
        <pc:chgData name="Patterson, Marianne" userId="1ad27f16-1678-4acb-af17-59a77694702b" providerId="ADAL" clId="{0DB540F1-6A97-411C-BBEA-183A5C010CAB}" dt="2023-09-13T08:04:35.437" v="127" actId="27107"/>
        <pc:sldMkLst>
          <pc:docMk/>
          <pc:sldMk cId="328761563" sldId="353"/>
        </pc:sldMkLst>
        <pc:spChg chg="mod">
          <ac:chgData name="Patterson, Marianne" userId="1ad27f16-1678-4acb-af17-59a77694702b" providerId="ADAL" clId="{0DB540F1-6A97-411C-BBEA-183A5C010CAB}" dt="2023-09-13T08:04:35.437" v="127" actId="27107"/>
          <ac:spMkLst>
            <pc:docMk/>
            <pc:sldMk cId="328761563" sldId="353"/>
            <ac:spMk id="3" creationId="{412AF559-977E-61F1-E5DD-8B0E7D20EBDA}"/>
          </ac:spMkLst>
        </pc:spChg>
      </pc:sldChg>
      <pc:sldChg chg="modSp mod">
        <pc:chgData name="Patterson, Marianne" userId="1ad27f16-1678-4acb-af17-59a77694702b" providerId="ADAL" clId="{0DB540F1-6A97-411C-BBEA-183A5C010CAB}" dt="2023-09-13T09:55:30.791" v="291" actId="20577"/>
        <pc:sldMkLst>
          <pc:docMk/>
          <pc:sldMk cId="1421199352" sldId="360"/>
        </pc:sldMkLst>
        <pc:spChg chg="mod">
          <ac:chgData name="Patterson, Marianne" userId="1ad27f16-1678-4acb-af17-59a77694702b" providerId="ADAL" clId="{0DB540F1-6A97-411C-BBEA-183A5C010CAB}" dt="2023-09-13T09:55:30.791" v="291" actId="20577"/>
          <ac:spMkLst>
            <pc:docMk/>
            <pc:sldMk cId="1421199352" sldId="360"/>
            <ac:spMk id="3" creationId="{C7B05149-8789-FF73-AAA5-98F81296B179}"/>
          </ac:spMkLst>
        </pc:spChg>
      </pc:sldChg>
      <pc:sldChg chg="modSp mod">
        <pc:chgData name="Patterson, Marianne" userId="1ad27f16-1678-4acb-af17-59a77694702b" providerId="ADAL" clId="{0DB540F1-6A97-411C-BBEA-183A5C010CAB}" dt="2023-09-13T10:03:09.915" v="354" actId="20577"/>
        <pc:sldMkLst>
          <pc:docMk/>
          <pc:sldMk cId="0" sldId="362"/>
        </pc:sldMkLst>
        <pc:spChg chg="mod">
          <ac:chgData name="Patterson, Marianne" userId="1ad27f16-1678-4acb-af17-59a77694702b" providerId="ADAL" clId="{0DB540F1-6A97-411C-BBEA-183A5C010CAB}" dt="2023-09-13T10:03:09.915" v="354" actId="20577"/>
          <ac:spMkLst>
            <pc:docMk/>
            <pc:sldMk cId="0" sldId="362"/>
            <ac:spMk id="14339" creationId="{DAED7EAF-FAFA-3CCA-B38D-7041833E1BD5}"/>
          </ac:spMkLst>
        </pc:spChg>
      </pc:sldChg>
      <pc:sldChg chg="modSp mod">
        <pc:chgData name="Patterson, Marianne" userId="1ad27f16-1678-4acb-af17-59a77694702b" providerId="ADAL" clId="{0DB540F1-6A97-411C-BBEA-183A5C010CAB}" dt="2023-09-13T10:09:29.403" v="361" actId="20577"/>
        <pc:sldMkLst>
          <pc:docMk/>
          <pc:sldMk cId="0" sldId="363"/>
        </pc:sldMkLst>
        <pc:spChg chg="mod">
          <ac:chgData name="Patterson, Marianne" userId="1ad27f16-1678-4acb-af17-59a77694702b" providerId="ADAL" clId="{0DB540F1-6A97-411C-BBEA-183A5C010CAB}" dt="2023-09-13T10:09:29.403" v="361" actId="20577"/>
          <ac:spMkLst>
            <pc:docMk/>
            <pc:sldMk cId="0" sldId="363"/>
            <ac:spMk id="3" creationId="{5DB66DCD-E741-A32E-78C1-46C0C6E81E70}"/>
          </ac:spMkLst>
        </pc:spChg>
      </pc:sldChg>
      <pc:sldChg chg="modSp mod">
        <pc:chgData name="Patterson, Marianne" userId="1ad27f16-1678-4acb-af17-59a77694702b" providerId="ADAL" clId="{0DB540F1-6A97-411C-BBEA-183A5C010CAB}" dt="2023-09-13T12:28:34.803" v="377" actId="20577"/>
        <pc:sldMkLst>
          <pc:docMk/>
          <pc:sldMk cId="0" sldId="365"/>
        </pc:sldMkLst>
        <pc:spChg chg="mod">
          <ac:chgData name="Patterson, Marianne" userId="1ad27f16-1678-4acb-af17-59a77694702b" providerId="ADAL" clId="{0DB540F1-6A97-411C-BBEA-183A5C010CAB}" dt="2023-09-13T12:28:34.803" v="377" actId="20577"/>
          <ac:spMkLst>
            <pc:docMk/>
            <pc:sldMk cId="0" sldId="365"/>
            <ac:spMk id="3" creationId="{1FD929CB-235D-05C5-9FD8-60B1CE38C129}"/>
          </ac:spMkLst>
        </pc:spChg>
      </pc:sldChg>
      <pc:sldChg chg="modSp mod">
        <pc:chgData name="Patterson, Marianne" userId="1ad27f16-1678-4acb-af17-59a77694702b" providerId="ADAL" clId="{0DB540F1-6A97-411C-BBEA-183A5C010CAB}" dt="2023-09-11T14:02:29.275" v="44" actId="20577"/>
        <pc:sldMkLst>
          <pc:docMk/>
          <pc:sldMk cId="0" sldId="368"/>
        </pc:sldMkLst>
        <pc:spChg chg="mod">
          <ac:chgData name="Patterson, Marianne" userId="1ad27f16-1678-4acb-af17-59a77694702b" providerId="ADAL" clId="{0DB540F1-6A97-411C-BBEA-183A5C010CAB}" dt="2023-09-11T14:02:29.275" v="44" actId="20577"/>
          <ac:spMkLst>
            <pc:docMk/>
            <pc:sldMk cId="0" sldId="368"/>
            <ac:spMk id="3" creationId="{825BDCDE-36AC-2381-7DBE-5355FC607155}"/>
          </ac:spMkLst>
        </pc:spChg>
      </pc:sldChg>
      <pc:sldChg chg="modSp mod">
        <pc:chgData name="Patterson, Marianne" userId="1ad27f16-1678-4acb-af17-59a77694702b" providerId="ADAL" clId="{0DB540F1-6A97-411C-BBEA-183A5C010CAB}" dt="2023-09-13T12:37:58.978" v="401" actId="27107"/>
        <pc:sldMkLst>
          <pc:docMk/>
          <pc:sldMk cId="0" sldId="371"/>
        </pc:sldMkLst>
        <pc:spChg chg="mod">
          <ac:chgData name="Patterson, Marianne" userId="1ad27f16-1678-4acb-af17-59a77694702b" providerId="ADAL" clId="{0DB540F1-6A97-411C-BBEA-183A5C010CAB}" dt="2023-09-13T12:37:58.978" v="401" actId="27107"/>
          <ac:spMkLst>
            <pc:docMk/>
            <pc:sldMk cId="0" sldId="371"/>
            <ac:spMk id="3" creationId="{DC3E4002-FA58-496A-75E6-DB1349A8B04C}"/>
          </ac:spMkLst>
        </pc:spChg>
      </pc:sldChg>
      <pc:sldChg chg="modSp mod">
        <pc:chgData name="Patterson, Marianne" userId="1ad27f16-1678-4acb-af17-59a77694702b" providerId="ADAL" clId="{0DB540F1-6A97-411C-BBEA-183A5C010CAB}" dt="2023-09-13T12:43:35.117" v="431" actId="113"/>
        <pc:sldMkLst>
          <pc:docMk/>
          <pc:sldMk cId="0" sldId="374"/>
        </pc:sldMkLst>
        <pc:spChg chg="mod">
          <ac:chgData name="Patterson, Marianne" userId="1ad27f16-1678-4acb-af17-59a77694702b" providerId="ADAL" clId="{0DB540F1-6A97-411C-BBEA-183A5C010CAB}" dt="2023-09-13T12:43:35.117" v="431" actId="113"/>
          <ac:spMkLst>
            <pc:docMk/>
            <pc:sldMk cId="0" sldId="374"/>
            <ac:spMk id="46084" creationId="{284F184E-80D4-D300-9FAB-616DB45C63F0}"/>
          </ac:spMkLst>
        </pc:spChg>
      </pc:sldChg>
      <pc:sldChg chg="modSp mod">
        <pc:chgData name="Patterson, Marianne" userId="1ad27f16-1678-4acb-af17-59a77694702b" providerId="ADAL" clId="{0DB540F1-6A97-411C-BBEA-183A5C010CAB}" dt="2023-09-13T12:44:25.769" v="484" actId="20577"/>
        <pc:sldMkLst>
          <pc:docMk/>
          <pc:sldMk cId="0" sldId="375"/>
        </pc:sldMkLst>
        <pc:spChg chg="mod">
          <ac:chgData name="Patterson, Marianne" userId="1ad27f16-1678-4acb-af17-59a77694702b" providerId="ADAL" clId="{0DB540F1-6A97-411C-BBEA-183A5C010CAB}" dt="2023-09-13T12:44:25.769" v="484" actId="20577"/>
          <ac:spMkLst>
            <pc:docMk/>
            <pc:sldMk cId="0" sldId="375"/>
            <ac:spMk id="47107" creationId="{630BC468-0A72-44CF-C628-640DE2887E6D}"/>
          </ac:spMkLst>
        </pc:spChg>
      </pc:sldChg>
      <pc:sldChg chg="modSp mod">
        <pc:chgData name="Patterson, Marianne" userId="1ad27f16-1678-4acb-af17-59a77694702b" providerId="ADAL" clId="{0DB540F1-6A97-411C-BBEA-183A5C010CAB}" dt="2023-09-13T12:45:07.658" v="486" actId="20577"/>
        <pc:sldMkLst>
          <pc:docMk/>
          <pc:sldMk cId="0" sldId="376"/>
        </pc:sldMkLst>
        <pc:spChg chg="mod">
          <ac:chgData name="Patterson, Marianne" userId="1ad27f16-1678-4acb-af17-59a77694702b" providerId="ADAL" clId="{0DB540F1-6A97-411C-BBEA-183A5C010CAB}" dt="2023-09-13T12:45:07.658" v="486" actId="20577"/>
          <ac:spMkLst>
            <pc:docMk/>
            <pc:sldMk cId="0" sldId="376"/>
            <ac:spMk id="49154" creationId="{E2195AB1-63AE-59A3-9AFE-5C08FA24C2CA}"/>
          </ac:spMkLst>
        </pc:spChg>
      </pc:sldChg>
      <pc:sldChg chg="modSp mod">
        <pc:chgData name="Patterson, Marianne" userId="1ad27f16-1678-4acb-af17-59a77694702b" providerId="ADAL" clId="{0DB540F1-6A97-411C-BBEA-183A5C010CAB}" dt="2023-09-11T14:10:05.008" v="66" actId="255"/>
        <pc:sldMkLst>
          <pc:docMk/>
          <pc:sldMk cId="0" sldId="379"/>
        </pc:sldMkLst>
        <pc:spChg chg="mod">
          <ac:chgData name="Patterson, Marianne" userId="1ad27f16-1678-4acb-af17-59a77694702b" providerId="ADAL" clId="{0DB540F1-6A97-411C-BBEA-183A5C010CAB}" dt="2023-09-11T14:09:33.736" v="61" actId="255"/>
          <ac:spMkLst>
            <pc:docMk/>
            <pc:sldMk cId="0" sldId="379"/>
            <ac:spMk id="4" creationId="{511495D5-27F2-8D93-572B-12785951FFC5}"/>
          </ac:spMkLst>
        </pc:spChg>
        <pc:spChg chg="mod">
          <ac:chgData name="Patterson, Marianne" userId="1ad27f16-1678-4acb-af17-59a77694702b" providerId="ADAL" clId="{0DB540F1-6A97-411C-BBEA-183A5C010CAB}" dt="2023-09-11T14:09:56.576" v="65" actId="255"/>
          <ac:spMkLst>
            <pc:docMk/>
            <pc:sldMk cId="0" sldId="379"/>
            <ac:spMk id="5" creationId="{DD1C4C0E-DE2F-5BD0-CDF6-53D65BFD2E50}"/>
          </ac:spMkLst>
        </pc:spChg>
        <pc:spChg chg="mod">
          <ac:chgData name="Patterson, Marianne" userId="1ad27f16-1678-4acb-af17-59a77694702b" providerId="ADAL" clId="{0DB540F1-6A97-411C-BBEA-183A5C010CAB}" dt="2023-09-11T14:09:48.177" v="64" actId="255"/>
          <ac:spMkLst>
            <pc:docMk/>
            <pc:sldMk cId="0" sldId="379"/>
            <ac:spMk id="6" creationId="{6C0EAB73-957F-4315-EB9A-2868B785CEAD}"/>
          </ac:spMkLst>
        </pc:spChg>
        <pc:spChg chg="mod">
          <ac:chgData name="Patterson, Marianne" userId="1ad27f16-1678-4acb-af17-59a77694702b" providerId="ADAL" clId="{0DB540F1-6A97-411C-BBEA-183A5C010CAB}" dt="2023-09-11T14:10:05.008" v="66" actId="255"/>
          <ac:spMkLst>
            <pc:docMk/>
            <pc:sldMk cId="0" sldId="379"/>
            <ac:spMk id="7" creationId="{C1B758B6-92B4-461C-9DB7-42C248C4EE2E}"/>
          </ac:spMkLst>
        </pc:spChg>
      </pc:sldChg>
      <pc:sldChg chg="modSp mod">
        <pc:chgData name="Patterson, Marianne" userId="1ad27f16-1678-4acb-af17-59a77694702b" providerId="ADAL" clId="{0DB540F1-6A97-411C-BBEA-183A5C010CAB}" dt="2023-09-13T12:47:39.364" v="540" actId="20577"/>
        <pc:sldMkLst>
          <pc:docMk/>
          <pc:sldMk cId="0" sldId="380"/>
        </pc:sldMkLst>
        <pc:spChg chg="mod">
          <ac:chgData name="Patterson, Marianne" userId="1ad27f16-1678-4acb-af17-59a77694702b" providerId="ADAL" clId="{0DB540F1-6A97-411C-BBEA-183A5C010CAB}" dt="2023-09-13T12:47:39.364" v="540" actId="20577"/>
          <ac:spMkLst>
            <pc:docMk/>
            <pc:sldMk cId="0" sldId="380"/>
            <ac:spMk id="56323" creationId="{70B11CD2-1FD5-2970-16C1-63A459D579DE}"/>
          </ac:spMkLst>
        </pc:spChg>
      </pc:sldChg>
      <pc:sldChg chg="modSp mod">
        <pc:chgData name="Patterson, Marianne" userId="1ad27f16-1678-4acb-af17-59a77694702b" providerId="ADAL" clId="{0DB540F1-6A97-411C-BBEA-183A5C010CAB}" dt="2023-09-11T14:13:01.299" v="126" actId="20577"/>
        <pc:sldMkLst>
          <pc:docMk/>
          <pc:sldMk cId="0" sldId="383"/>
        </pc:sldMkLst>
        <pc:spChg chg="mod">
          <ac:chgData name="Patterson, Marianne" userId="1ad27f16-1678-4acb-af17-59a77694702b" providerId="ADAL" clId="{0DB540F1-6A97-411C-BBEA-183A5C010CAB}" dt="2023-09-11T14:13:01.299" v="126" actId="20577"/>
          <ac:spMkLst>
            <pc:docMk/>
            <pc:sldMk cId="0" sldId="383"/>
            <ac:spMk id="26627" creationId="{2EF7086D-F44D-9116-7CD3-2562793B1291}"/>
          </ac:spMkLst>
        </pc:spChg>
      </pc:sldChg>
      <pc:sldChg chg="modSp mod">
        <pc:chgData name="Patterson, Marianne" userId="1ad27f16-1678-4acb-af17-59a77694702b" providerId="ADAL" clId="{0DB540F1-6A97-411C-BBEA-183A5C010CAB}" dt="2023-09-13T12:52:43.680" v="553" actId="20577"/>
        <pc:sldMkLst>
          <pc:docMk/>
          <pc:sldMk cId="0" sldId="385"/>
        </pc:sldMkLst>
        <pc:spChg chg="mod">
          <ac:chgData name="Patterson, Marianne" userId="1ad27f16-1678-4acb-af17-59a77694702b" providerId="ADAL" clId="{0DB540F1-6A97-411C-BBEA-183A5C010CAB}" dt="2023-09-13T12:52:43.680" v="553" actId="20577"/>
          <ac:spMkLst>
            <pc:docMk/>
            <pc:sldMk cId="0" sldId="385"/>
            <ac:spMk id="30723" creationId="{8B6B3632-443F-33DC-7B6D-9C5F6A8BA57D}"/>
          </ac:spMkLst>
        </pc:spChg>
      </pc:sldChg>
      <pc:sldChg chg="modSp mod">
        <pc:chgData name="Patterson, Marianne" userId="1ad27f16-1678-4acb-af17-59a77694702b" providerId="ADAL" clId="{0DB540F1-6A97-411C-BBEA-183A5C010CAB}" dt="2023-09-13T12:53:44.179" v="569" actId="20577"/>
        <pc:sldMkLst>
          <pc:docMk/>
          <pc:sldMk cId="0" sldId="386"/>
        </pc:sldMkLst>
        <pc:spChg chg="mod">
          <ac:chgData name="Patterson, Marianne" userId="1ad27f16-1678-4acb-af17-59a77694702b" providerId="ADAL" clId="{0DB540F1-6A97-411C-BBEA-183A5C010CAB}" dt="2023-09-13T12:53:44.179" v="569" actId="20577"/>
          <ac:spMkLst>
            <pc:docMk/>
            <pc:sldMk cId="0" sldId="386"/>
            <ac:spMk id="75779" creationId="{6F298897-910F-6557-6006-6914C1FC4C58}"/>
          </ac:spMkLst>
        </pc:spChg>
      </pc:sldChg>
      <pc:sldChg chg="modSp mod">
        <pc:chgData name="Patterson, Marianne" userId="1ad27f16-1678-4acb-af17-59a77694702b" providerId="ADAL" clId="{0DB540F1-6A97-411C-BBEA-183A5C010CAB}" dt="2023-09-13T12:50:25.824" v="545" actId="113"/>
        <pc:sldMkLst>
          <pc:docMk/>
          <pc:sldMk cId="0" sldId="387"/>
        </pc:sldMkLst>
        <pc:spChg chg="mod">
          <ac:chgData name="Patterson, Marianne" userId="1ad27f16-1678-4acb-af17-59a77694702b" providerId="ADAL" clId="{0DB540F1-6A97-411C-BBEA-183A5C010CAB}" dt="2023-09-13T12:50:25.824" v="545" actId="113"/>
          <ac:spMkLst>
            <pc:docMk/>
            <pc:sldMk cId="0" sldId="387"/>
            <ac:spMk id="70659" creationId="{29FC4A0F-9263-6C85-05E7-C5D2544DE699}"/>
          </ac:spMkLst>
        </pc:spChg>
      </pc:sldChg>
      <pc:sldChg chg="modSp">
        <pc:chgData name="Patterson, Marianne" userId="1ad27f16-1678-4acb-af17-59a77694702b" providerId="ADAL" clId="{0DB540F1-6A97-411C-BBEA-183A5C010CAB}" dt="2023-09-13T12:51:26.828" v="546" actId="113"/>
        <pc:sldMkLst>
          <pc:docMk/>
          <pc:sldMk cId="0" sldId="390"/>
        </pc:sldMkLst>
        <pc:graphicFrameChg chg="mod">
          <ac:chgData name="Patterson, Marianne" userId="1ad27f16-1678-4acb-af17-59a77694702b" providerId="ADAL" clId="{0DB540F1-6A97-411C-BBEA-183A5C010CAB}" dt="2023-09-13T12:51:26.828" v="546" actId="113"/>
          <ac:graphicFrameMkLst>
            <pc:docMk/>
            <pc:sldMk cId="0" sldId="390"/>
            <ac:graphicFrameMk id="4" creationId="{A7F2272F-8FB1-431A-2273-FB8FD7E4B1D3}"/>
          </ac:graphicFrameMkLst>
        </pc:graphicFrameChg>
      </pc:sldChg>
    </pc:docChg>
  </pc:docChgLst>
  <pc:docChgLst>
    <pc:chgData name="James, Deborah" userId="f17f4112-bc04-4018-a6f3-0687e6449e8f" providerId="ADAL" clId="{4AFF1757-A5A3-4146-95CC-67928B7FA62C}"/>
    <pc:docChg chg="undo custSel modSld">
      <pc:chgData name="James, Deborah" userId="f17f4112-bc04-4018-a6f3-0687e6449e8f" providerId="ADAL" clId="{4AFF1757-A5A3-4146-95CC-67928B7FA62C}" dt="2023-09-19T15:37:58.763" v="31" actId="207"/>
      <pc:docMkLst>
        <pc:docMk/>
      </pc:docMkLst>
      <pc:sldChg chg="modSp mod">
        <pc:chgData name="James, Deborah" userId="f17f4112-bc04-4018-a6f3-0687e6449e8f" providerId="ADAL" clId="{4AFF1757-A5A3-4146-95CC-67928B7FA62C}" dt="2023-09-19T15:34:46.062" v="6" actId="207"/>
        <pc:sldMkLst>
          <pc:docMk/>
          <pc:sldMk cId="0" sldId="259"/>
        </pc:sldMkLst>
        <pc:spChg chg="mod">
          <ac:chgData name="James, Deborah" userId="f17f4112-bc04-4018-a6f3-0687e6449e8f" providerId="ADAL" clId="{4AFF1757-A5A3-4146-95CC-67928B7FA62C}" dt="2023-09-19T15:34:46.062" v="6" actId="207"/>
          <ac:spMkLst>
            <pc:docMk/>
            <pc:sldMk cId="0" sldId="259"/>
            <ac:spMk id="10243" creationId="{F5FC3ED8-2C38-C695-2F9B-F5245E49E844}"/>
          </ac:spMkLst>
        </pc:spChg>
      </pc:sldChg>
      <pc:sldChg chg="modSp mod">
        <pc:chgData name="James, Deborah" userId="f17f4112-bc04-4018-a6f3-0687e6449e8f" providerId="ADAL" clId="{4AFF1757-A5A3-4146-95CC-67928B7FA62C}" dt="2023-09-19T15:34:25.621" v="3" actId="207"/>
        <pc:sldMkLst>
          <pc:docMk/>
          <pc:sldMk cId="1632088686" sldId="321"/>
        </pc:sldMkLst>
        <pc:spChg chg="mod">
          <ac:chgData name="James, Deborah" userId="f17f4112-bc04-4018-a6f3-0687e6449e8f" providerId="ADAL" clId="{4AFF1757-A5A3-4146-95CC-67928B7FA62C}" dt="2023-09-19T15:34:25.621" v="3" actId="207"/>
          <ac:spMkLst>
            <pc:docMk/>
            <pc:sldMk cId="1632088686" sldId="321"/>
            <ac:spMk id="3" creationId="{AB3BF77A-6CA6-3CFC-8740-8FAE7BB97D4B}"/>
          </ac:spMkLst>
        </pc:spChg>
        <pc:spChg chg="mod">
          <ac:chgData name="James, Deborah" userId="f17f4112-bc04-4018-a6f3-0687e6449e8f" providerId="ADAL" clId="{4AFF1757-A5A3-4146-95CC-67928B7FA62C}" dt="2023-09-19T15:34:18.960" v="2" actId="207"/>
          <ac:spMkLst>
            <pc:docMk/>
            <pc:sldMk cId="1632088686" sldId="321"/>
            <ac:spMk id="5" creationId="{A33A4F04-5FAD-D3EC-BE12-B2A98A863A7D}"/>
          </ac:spMkLst>
        </pc:spChg>
      </pc:sldChg>
      <pc:sldChg chg="modSp mod">
        <pc:chgData name="James, Deborah" userId="f17f4112-bc04-4018-a6f3-0687e6449e8f" providerId="ADAL" clId="{4AFF1757-A5A3-4146-95CC-67928B7FA62C}" dt="2023-09-19T15:33:57.214" v="1" actId="207"/>
        <pc:sldMkLst>
          <pc:docMk/>
          <pc:sldMk cId="0" sldId="358"/>
        </pc:sldMkLst>
        <pc:spChg chg="mod">
          <ac:chgData name="James, Deborah" userId="f17f4112-bc04-4018-a6f3-0687e6449e8f" providerId="ADAL" clId="{4AFF1757-A5A3-4146-95CC-67928B7FA62C}" dt="2023-09-19T15:33:54.014" v="0" actId="207"/>
          <ac:spMkLst>
            <pc:docMk/>
            <pc:sldMk cId="0" sldId="358"/>
            <ac:spMk id="5122" creationId="{D7494242-478D-6F18-AC97-55B2859C9090}"/>
          </ac:spMkLst>
        </pc:spChg>
        <pc:spChg chg="mod">
          <ac:chgData name="James, Deborah" userId="f17f4112-bc04-4018-a6f3-0687e6449e8f" providerId="ADAL" clId="{4AFF1757-A5A3-4146-95CC-67928B7FA62C}" dt="2023-09-19T15:33:57.214" v="1" actId="207"/>
          <ac:spMkLst>
            <pc:docMk/>
            <pc:sldMk cId="0" sldId="358"/>
            <ac:spMk id="5124" creationId="{BC58960F-22F6-0F6E-7838-0821B806386E}"/>
          </ac:spMkLst>
        </pc:spChg>
      </pc:sldChg>
      <pc:sldChg chg="modSp mod">
        <pc:chgData name="James, Deborah" userId="f17f4112-bc04-4018-a6f3-0687e6449e8f" providerId="ADAL" clId="{4AFF1757-A5A3-4146-95CC-67928B7FA62C}" dt="2023-09-19T15:34:34.118" v="4" actId="207"/>
        <pc:sldMkLst>
          <pc:docMk/>
          <pc:sldMk cId="3740885379" sldId="359"/>
        </pc:sldMkLst>
        <pc:spChg chg="mod">
          <ac:chgData name="James, Deborah" userId="f17f4112-bc04-4018-a6f3-0687e6449e8f" providerId="ADAL" clId="{4AFF1757-A5A3-4146-95CC-67928B7FA62C}" dt="2023-09-19T15:34:34.118" v="4" actId="207"/>
          <ac:spMkLst>
            <pc:docMk/>
            <pc:sldMk cId="3740885379" sldId="359"/>
            <ac:spMk id="5" creationId="{8EA93BCC-9A73-4535-8EE0-65B513139F69}"/>
          </ac:spMkLst>
        </pc:spChg>
      </pc:sldChg>
      <pc:sldChg chg="modSp mod">
        <pc:chgData name="James, Deborah" userId="f17f4112-bc04-4018-a6f3-0687e6449e8f" providerId="ADAL" clId="{4AFF1757-A5A3-4146-95CC-67928B7FA62C}" dt="2023-09-19T15:34:39.872" v="5" actId="207"/>
        <pc:sldMkLst>
          <pc:docMk/>
          <pc:sldMk cId="1421199352" sldId="360"/>
        </pc:sldMkLst>
        <pc:spChg chg="mod">
          <ac:chgData name="James, Deborah" userId="f17f4112-bc04-4018-a6f3-0687e6449e8f" providerId="ADAL" clId="{4AFF1757-A5A3-4146-95CC-67928B7FA62C}" dt="2023-09-19T15:34:39.872" v="5" actId="207"/>
          <ac:spMkLst>
            <pc:docMk/>
            <pc:sldMk cId="1421199352" sldId="360"/>
            <ac:spMk id="3" creationId="{C7B05149-8789-FF73-AAA5-98F81296B179}"/>
          </ac:spMkLst>
        </pc:spChg>
      </pc:sldChg>
      <pc:sldChg chg="modSp mod">
        <pc:chgData name="James, Deborah" userId="f17f4112-bc04-4018-a6f3-0687e6449e8f" providerId="ADAL" clId="{4AFF1757-A5A3-4146-95CC-67928B7FA62C}" dt="2023-09-19T15:34:53.625" v="7" actId="207"/>
        <pc:sldMkLst>
          <pc:docMk/>
          <pc:sldMk cId="0" sldId="362"/>
        </pc:sldMkLst>
        <pc:spChg chg="mod">
          <ac:chgData name="James, Deborah" userId="f17f4112-bc04-4018-a6f3-0687e6449e8f" providerId="ADAL" clId="{4AFF1757-A5A3-4146-95CC-67928B7FA62C}" dt="2023-09-19T15:34:53.625" v="7" actId="207"/>
          <ac:spMkLst>
            <pc:docMk/>
            <pc:sldMk cId="0" sldId="362"/>
            <ac:spMk id="14339" creationId="{DAED7EAF-FAFA-3CCA-B38D-7041833E1BD5}"/>
          </ac:spMkLst>
        </pc:spChg>
      </pc:sldChg>
      <pc:sldChg chg="modSp mod">
        <pc:chgData name="James, Deborah" userId="f17f4112-bc04-4018-a6f3-0687e6449e8f" providerId="ADAL" clId="{4AFF1757-A5A3-4146-95CC-67928B7FA62C}" dt="2023-09-19T15:35:00.402" v="8" actId="207"/>
        <pc:sldMkLst>
          <pc:docMk/>
          <pc:sldMk cId="0" sldId="363"/>
        </pc:sldMkLst>
        <pc:spChg chg="mod">
          <ac:chgData name="James, Deborah" userId="f17f4112-bc04-4018-a6f3-0687e6449e8f" providerId="ADAL" clId="{4AFF1757-A5A3-4146-95CC-67928B7FA62C}" dt="2023-09-19T15:35:00.402" v="8" actId="207"/>
          <ac:spMkLst>
            <pc:docMk/>
            <pc:sldMk cId="0" sldId="363"/>
            <ac:spMk id="3" creationId="{5DB66DCD-E741-A32E-78C1-46C0C6E81E70}"/>
          </ac:spMkLst>
        </pc:spChg>
      </pc:sldChg>
      <pc:sldChg chg="modSp mod">
        <pc:chgData name="James, Deborah" userId="f17f4112-bc04-4018-a6f3-0687e6449e8f" providerId="ADAL" clId="{4AFF1757-A5A3-4146-95CC-67928B7FA62C}" dt="2023-09-19T15:35:13.558" v="10" actId="207"/>
        <pc:sldMkLst>
          <pc:docMk/>
          <pc:sldMk cId="0" sldId="366"/>
        </pc:sldMkLst>
        <pc:spChg chg="mod">
          <ac:chgData name="James, Deborah" userId="f17f4112-bc04-4018-a6f3-0687e6449e8f" providerId="ADAL" clId="{4AFF1757-A5A3-4146-95CC-67928B7FA62C}" dt="2023-09-19T15:35:13.558" v="10" actId="207"/>
          <ac:spMkLst>
            <pc:docMk/>
            <pc:sldMk cId="0" sldId="366"/>
            <ac:spMk id="22531" creationId="{EEDE2968-2F71-F466-70D2-AF2BBB6B1215}"/>
          </ac:spMkLst>
        </pc:spChg>
      </pc:sldChg>
      <pc:sldChg chg="modSp mod">
        <pc:chgData name="James, Deborah" userId="f17f4112-bc04-4018-a6f3-0687e6449e8f" providerId="ADAL" clId="{4AFF1757-A5A3-4146-95CC-67928B7FA62C}" dt="2023-09-19T15:36:18.818" v="15" actId="207"/>
        <pc:sldMkLst>
          <pc:docMk/>
          <pc:sldMk cId="2845838301" sldId="372"/>
        </pc:sldMkLst>
        <pc:spChg chg="mod">
          <ac:chgData name="James, Deborah" userId="f17f4112-bc04-4018-a6f3-0687e6449e8f" providerId="ADAL" clId="{4AFF1757-A5A3-4146-95CC-67928B7FA62C}" dt="2023-09-19T15:36:03.167" v="11" actId="207"/>
          <ac:spMkLst>
            <pc:docMk/>
            <pc:sldMk cId="2845838301" sldId="372"/>
            <ac:spMk id="4" creationId="{ABA08CD0-D317-31B5-053B-5958CAFBD776}"/>
          </ac:spMkLst>
        </pc:spChg>
        <pc:spChg chg="mod">
          <ac:chgData name="James, Deborah" userId="f17f4112-bc04-4018-a6f3-0687e6449e8f" providerId="ADAL" clId="{4AFF1757-A5A3-4146-95CC-67928B7FA62C}" dt="2023-09-19T15:36:08.916" v="12" actId="207"/>
          <ac:spMkLst>
            <pc:docMk/>
            <pc:sldMk cId="2845838301" sldId="372"/>
            <ac:spMk id="6" creationId="{F97F10A1-EA16-A74D-B24F-A16F9287B010}"/>
          </ac:spMkLst>
        </pc:spChg>
        <pc:spChg chg="mod">
          <ac:chgData name="James, Deborah" userId="f17f4112-bc04-4018-a6f3-0687e6449e8f" providerId="ADAL" clId="{4AFF1757-A5A3-4146-95CC-67928B7FA62C}" dt="2023-09-19T15:36:18.818" v="15" actId="207"/>
          <ac:spMkLst>
            <pc:docMk/>
            <pc:sldMk cId="2845838301" sldId="372"/>
            <ac:spMk id="8" creationId="{FD6B9BC6-67FB-65A4-4CED-8C77BC417971}"/>
          </ac:spMkLst>
        </pc:spChg>
      </pc:sldChg>
      <pc:sldChg chg="modSp mod">
        <pc:chgData name="James, Deborah" userId="f17f4112-bc04-4018-a6f3-0687e6449e8f" providerId="ADAL" clId="{4AFF1757-A5A3-4146-95CC-67928B7FA62C}" dt="2023-09-19T15:36:55.646" v="19" actId="207"/>
        <pc:sldMkLst>
          <pc:docMk/>
          <pc:sldMk cId="0" sldId="379"/>
        </pc:sldMkLst>
        <pc:spChg chg="mod">
          <ac:chgData name="James, Deborah" userId="f17f4112-bc04-4018-a6f3-0687e6449e8f" providerId="ADAL" clId="{4AFF1757-A5A3-4146-95CC-67928B7FA62C}" dt="2023-09-19T15:36:51.587" v="18" actId="207"/>
          <ac:spMkLst>
            <pc:docMk/>
            <pc:sldMk cId="0" sldId="379"/>
            <ac:spMk id="4" creationId="{511495D5-27F2-8D93-572B-12785951FFC5}"/>
          </ac:spMkLst>
        </pc:spChg>
        <pc:spChg chg="mod">
          <ac:chgData name="James, Deborah" userId="f17f4112-bc04-4018-a6f3-0687e6449e8f" providerId="ADAL" clId="{4AFF1757-A5A3-4146-95CC-67928B7FA62C}" dt="2023-09-19T15:36:38.059" v="16" actId="207"/>
          <ac:spMkLst>
            <pc:docMk/>
            <pc:sldMk cId="0" sldId="379"/>
            <ac:spMk id="5" creationId="{DD1C4C0E-DE2F-5BD0-CDF6-53D65BFD2E50}"/>
          </ac:spMkLst>
        </pc:spChg>
        <pc:spChg chg="mod">
          <ac:chgData name="James, Deborah" userId="f17f4112-bc04-4018-a6f3-0687e6449e8f" providerId="ADAL" clId="{4AFF1757-A5A3-4146-95CC-67928B7FA62C}" dt="2023-09-19T15:36:55.646" v="19" actId="207"/>
          <ac:spMkLst>
            <pc:docMk/>
            <pc:sldMk cId="0" sldId="379"/>
            <ac:spMk id="6" creationId="{6C0EAB73-957F-4315-EB9A-2868B785CEAD}"/>
          </ac:spMkLst>
        </pc:spChg>
        <pc:spChg chg="mod">
          <ac:chgData name="James, Deborah" userId="f17f4112-bc04-4018-a6f3-0687e6449e8f" providerId="ADAL" clId="{4AFF1757-A5A3-4146-95CC-67928B7FA62C}" dt="2023-09-19T15:36:42.022" v="17" actId="207"/>
          <ac:spMkLst>
            <pc:docMk/>
            <pc:sldMk cId="0" sldId="379"/>
            <ac:spMk id="7" creationId="{C1B758B6-92B4-461C-9DB7-42C248C4EE2E}"/>
          </ac:spMkLst>
        </pc:spChg>
      </pc:sldChg>
      <pc:sldChg chg="modSp mod">
        <pc:chgData name="James, Deborah" userId="f17f4112-bc04-4018-a6f3-0687e6449e8f" providerId="ADAL" clId="{4AFF1757-A5A3-4146-95CC-67928B7FA62C}" dt="2023-09-19T15:37:17.934" v="22" actId="207"/>
        <pc:sldMkLst>
          <pc:docMk/>
          <pc:sldMk cId="0" sldId="388"/>
        </pc:sldMkLst>
        <pc:graphicFrameChg chg="modGraphic">
          <ac:chgData name="James, Deborah" userId="f17f4112-bc04-4018-a6f3-0687e6449e8f" providerId="ADAL" clId="{4AFF1757-A5A3-4146-95CC-67928B7FA62C}" dt="2023-09-19T15:37:17.934" v="22" actId="207"/>
          <ac:graphicFrameMkLst>
            <pc:docMk/>
            <pc:sldMk cId="0" sldId="388"/>
            <ac:graphicFrameMk id="5" creationId="{09D1EFCB-9DC3-CA3E-9035-2E69F1A796C6}"/>
          </ac:graphicFrameMkLst>
        </pc:graphicFrameChg>
      </pc:sldChg>
      <pc:sldChg chg="modSp mod">
        <pc:chgData name="James, Deborah" userId="f17f4112-bc04-4018-a6f3-0687e6449e8f" providerId="ADAL" clId="{4AFF1757-A5A3-4146-95CC-67928B7FA62C}" dt="2023-09-19T15:37:29.823" v="25" actId="207"/>
        <pc:sldMkLst>
          <pc:docMk/>
          <pc:sldMk cId="0" sldId="389"/>
        </pc:sldMkLst>
        <pc:graphicFrameChg chg="modGraphic">
          <ac:chgData name="James, Deborah" userId="f17f4112-bc04-4018-a6f3-0687e6449e8f" providerId="ADAL" clId="{4AFF1757-A5A3-4146-95CC-67928B7FA62C}" dt="2023-09-19T15:37:29.823" v="25" actId="207"/>
          <ac:graphicFrameMkLst>
            <pc:docMk/>
            <pc:sldMk cId="0" sldId="389"/>
            <ac:graphicFrameMk id="4" creationId="{F013E502-81B1-92FC-8737-95D269122AFC}"/>
          </ac:graphicFrameMkLst>
        </pc:graphicFrameChg>
      </pc:sldChg>
      <pc:sldChg chg="modSp mod">
        <pc:chgData name="James, Deborah" userId="f17f4112-bc04-4018-a6f3-0687e6449e8f" providerId="ADAL" clId="{4AFF1757-A5A3-4146-95CC-67928B7FA62C}" dt="2023-09-19T15:37:44.097" v="28" actId="207"/>
        <pc:sldMkLst>
          <pc:docMk/>
          <pc:sldMk cId="0" sldId="390"/>
        </pc:sldMkLst>
        <pc:graphicFrameChg chg="modGraphic">
          <ac:chgData name="James, Deborah" userId="f17f4112-bc04-4018-a6f3-0687e6449e8f" providerId="ADAL" clId="{4AFF1757-A5A3-4146-95CC-67928B7FA62C}" dt="2023-09-19T15:37:44.097" v="28" actId="207"/>
          <ac:graphicFrameMkLst>
            <pc:docMk/>
            <pc:sldMk cId="0" sldId="390"/>
            <ac:graphicFrameMk id="4" creationId="{A7F2272F-8FB1-431A-2273-FB8FD7E4B1D3}"/>
          </ac:graphicFrameMkLst>
        </pc:graphicFrameChg>
      </pc:sldChg>
      <pc:sldChg chg="modSp mod">
        <pc:chgData name="James, Deborah" userId="f17f4112-bc04-4018-a6f3-0687e6449e8f" providerId="ADAL" clId="{4AFF1757-A5A3-4146-95CC-67928B7FA62C}" dt="2023-09-19T15:37:58.763" v="31" actId="207"/>
        <pc:sldMkLst>
          <pc:docMk/>
          <pc:sldMk cId="0" sldId="391"/>
        </pc:sldMkLst>
        <pc:graphicFrameChg chg="modGraphic">
          <ac:chgData name="James, Deborah" userId="f17f4112-bc04-4018-a6f3-0687e6449e8f" providerId="ADAL" clId="{4AFF1757-A5A3-4146-95CC-67928B7FA62C}" dt="2023-09-19T15:37:58.763" v="31" actId="207"/>
          <ac:graphicFrameMkLst>
            <pc:docMk/>
            <pc:sldMk cId="0" sldId="391"/>
            <ac:graphicFrameMk id="4" creationId="{1E31EE02-9F50-3265-B5EA-7B0DA890789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81E74-5F2B-43CD-B60F-FA2210E9550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CCECBAF-1624-4362-B02B-BE6D2A31E0AB}">
      <dgm:prSet phldrT="[Text]"/>
      <dgm:spPr/>
      <dgm:t>
        <a:bodyPr/>
        <a:lstStyle/>
        <a:p>
          <a:r>
            <a:rPr lang="en-GB"/>
            <a:t>What?</a:t>
          </a:r>
        </a:p>
      </dgm:t>
    </dgm:pt>
    <dgm:pt modelId="{5AFCF56F-22A7-4FE5-B6A9-6B17C2ECF72A}" type="parTrans" cxnId="{F5FC9FAF-8DBF-47F4-A7F0-37FC913ACF0F}">
      <dgm:prSet/>
      <dgm:spPr/>
      <dgm:t>
        <a:bodyPr/>
        <a:lstStyle/>
        <a:p>
          <a:endParaRPr lang="en-GB"/>
        </a:p>
      </dgm:t>
    </dgm:pt>
    <dgm:pt modelId="{56A93A51-C8D4-4DA9-8B57-A9077283BC60}" type="sibTrans" cxnId="{F5FC9FAF-8DBF-47F4-A7F0-37FC913ACF0F}">
      <dgm:prSet/>
      <dgm:spPr/>
      <dgm:t>
        <a:bodyPr/>
        <a:lstStyle/>
        <a:p>
          <a:endParaRPr lang="en-GB"/>
        </a:p>
      </dgm:t>
    </dgm:pt>
    <dgm:pt modelId="{23DF2E1B-99D3-494A-ACB1-ACACDABB6F8D}">
      <dgm:prSet phldrT="[Text]" custT="1"/>
      <dgm:spPr/>
      <dgm:t>
        <a:bodyPr/>
        <a:lstStyle/>
        <a:p>
          <a:r>
            <a:rPr lang="en-GB" sz="2400">
              <a:solidFill>
                <a:schemeClr val="tx1">
                  <a:lumMod val="50000"/>
                </a:schemeClr>
              </a:solidFill>
            </a:rPr>
            <a:t>is Enter &amp; View </a:t>
          </a:r>
        </a:p>
      </dgm:t>
    </dgm:pt>
    <dgm:pt modelId="{E3B454F2-2C64-4E09-83F6-878ABCE0742C}" type="parTrans" cxnId="{293E9163-89B6-4156-AC58-323B77ADD59B}">
      <dgm:prSet/>
      <dgm:spPr/>
      <dgm:t>
        <a:bodyPr/>
        <a:lstStyle/>
        <a:p>
          <a:endParaRPr lang="en-GB"/>
        </a:p>
      </dgm:t>
    </dgm:pt>
    <dgm:pt modelId="{2EC2D06E-716A-49C3-90C2-8D926AB39A4A}" type="sibTrans" cxnId="{293E9163-89B6-4156-AC58-323B77ADD59B}">
      <dgm:prSet/>
      <dgm:spPr/>
      <dgm:t>
        <a:bodyPr/>
        <a:lstStyle/>
        <a:p>
          <a:endParaRPr lang="en-GB"/>
        </a:p>
      </dgm:t>
    </dgm:pt>
    <dgm:pt modelId="{C98E8E77-5AE1-406D-8036-78D8DC62ABF3}">
      <dgm:prSet phldrT="[Text]"/>
      <dgm:spPr/>
      <dgm:t>
        <a:bodyPr/>
        <a:lstStyle/>
        <a:p>
          <a:r>
            <a:rPr lang="en-GB"/>
            <a:t>Who?</a:t>
          </a:r>
        </a:p>
      </dgm:t>
    </dgm:pt>
    <dgm:pt modelId="{ED799192-06E9-453E-B5ED-4C534C4ED9E3}" type="parTrans" cxnId="{86D21EBC-C9CB-41DC-80E8-DBE2AF2A7474}">
      <dgm:prSet/>
      <dgm:spPr/>
      <dgm:t>
        <a:bodyPr/>
        <a:lstStyle/>
        <a:p>
          <a:endParaRPr lang="en-GB"/>
        </a:p>
      </dgm:t>
    </dgm:pt>
    <dgm:pt modelId="{8784B1AF-6EF5-48C8-B6DE-8E0F42058DFF}" type="sibTrans" cxnId="{86D21EBC-C9CB-41DC-80E8-DBE2AF2A7474}">
      <dgm:prSet/>
      <dgm:spPr/>
      <dgm:t>
        <a:bodyPr/>
        <a:lstStyle/>
        <a:p>
          <a:endParaRPr lang="en-GB"/>
        </a:p>
      </dgm:t>
    </dgm:pt>
    <dgm:pt modelId="{489F10B4-469A-436C-BB31-C03770E09C00}">
      <dgm:prSet phldrT="[Text]" custT="1"/>
      <dgm:spPr/>
      <dgm:t>
        <a:bodyPr/>
        <a:lstStyle/>
        <a:p>
          <a:r>
            <a:rPr lang="en-GB" sz="2400">
              <a:solidFill>
                <a:schemeClr val="tx1">
                  <a:lumMod val="50000"/>
                </a:schemeClr>
              </a:solidFill>
            </a:rPr>
            <a:t>can do an Enter &amp; View visit?</a:t>
          </a:r>
        </a:p>
      </dgm:t>
    </dgm:pt>
    <dgm:pt modelId="{302358A1-ED69-4406-8D1A-61B1AA507C0D}" type="parTrans" cxnId="{2E10E1E8-F4E2-4B43-BCFB-FE6E37296DDB}">
      <dgm:prSet/>
      <dgm:spPr/>
      <dgm:t>
        <a:bodyPr/>
        <a:lstStyle/>
        <a:p>
          <a:endParaRPr lang="en-GB"/>
        </a:p>
      </dgm:t>
    </dgm:pt>
    <dgm:pt modelId="{0D8096B1-6AD1-4C6C-84F9-D3CE88A15372}" type="sibTrans" cxnId="{2E10E1E8-F4E2-4B43-BCFB-FE6E37296DDB}">
      <dgm:prSet/>
      <dgm:spPr/>
      <dgm:t>
        <a:bodyPr/>
        <a:lstStyle/>
        <a:p>
          <a:endParaRPr lang="en-GB"/>
        </a:p>
      </dgm:t>
    </dgm:pt>
    <dgm:pt modelId="{6D7D8327-D999-41BF-8D03-829121CCCB90}">
      <dgm:prSet phldrT="[Text]"/>
      <dgm:spPr/>
      <dgm:t>
        <a:bodyPr/>
        <a:lstStyle/>
        <a:p>
          <a:r>
            <a:rPr lang="en-GB"/>
            <a:t>Where?</a:t>
          </a:r>
        </a:p>
      </dgm:t>
    </dgm:pt>
    <dgm:pt modelId="{751F5222-1E4C-4B30-B567-723641D4B491}" type="parTrans" cxnId="{163ECCBB-9988-4896-992B-6F7100DE1431}">
      <dgm:prSet/>
      <dgm:spPr/>
      <dgm:t>
        <a:bodyPr/>
        <a:lstStyle/>
        <a:p>
          <a:endParaRPr lang="en-GB"/>
        </a:p>
      </dgm:t>
    </dgm:pt>
    <dgm:pt modelId="{D5088023-605B-413E-9C12-09A63490B65B}" type="sibTrans" cxnId="{163ECCBB-9988-4896-992B-6F7100DE1431}">
      <dgm:prSet/>
      <dgm:spPr/>
      <dgm:t>
        <a:bodyPr/>
        <a:lstStyle/>
        <a:p>
          <a:endParaRPr lang="en-GB"/>
        </a:p>
      </dgm:t>
    </dgm:pt>
    <dgm:pt modelId="{39079D42-D2FF-4E09-A0F0-CF056CA660FE}">
      <dgm:prSet phldrT="[Text]" custT="1"/>
      <dgm:spPr/>
      <dgm:t>
        <a:bodyPr/>
        <a:lstStyle/>
        <a:p>
          <a:r>
            <a:rPr lang="en-GB" sz="2400">
              <a:solidFill>
                <a:schemeClr val="tx1">
                  <a:lumMod val="50000"/>
                </a:schemeClr>
              </a:solidFill>
            </a:rPr>
            <a:t>can be Entered &amp; Viewed?</a:t>
          </a:r>
        </a:p>
      </dgm:t>
    </dgm:pt>
    <dgm:pt modelId="{ECDCF504-9049-4D5A-A3A8-41BB6A766B3A}" type="parTrans" cxnId="{7EB05C86-963F-4B13-A03A-37EA6CD232D1}">
      <dgm:prSet/>
      <dgm:spPr/>
      <dgm:t>
        <a:bodyPr/>
        <a:lstStyle/>
        <a:p>
          <a:endParaRPr lang="en-GB"/>
        </a:p>
      </dgm:t>
    </dgm:pt>
    <dgm:pt modelId="{C79678FA-D263-4C35-8474-9178F56F0BF3}" type="sibTrans" cxnId="{7EB05C86-963F-4B13-A03A-37EA6CD232D1}">
      <dgm:prSet/>
      <dgm:spPr/>
      <dgm:t>
        <a:bodyPr/>
        <a:lstStyle/>
        <a:p>
          <a:endParaRPr lang="en-GB"/>
        </a:p>
      </dgm:t>
    </dgm:pt>
    <dgm:pt modelId="{54DC3CC6-BF4E-4CC9-8D06-DE8C5359EA48}">
      <dgm:prSet phldrT="[Text]"/>
      <dgm:spPr/>
      <dgm:t>
        <a:bodyPr/>
        <a:lstStyle/>
        <a:p>
          <a:r>
            <a:rPr lang="en-GB"/>
            <a:t>Why?</a:t>
          </a:r>
        </a:p>
      </dgm:t>
    </dgm:pt>
    <dgm:pt modelId="{C53DCC13-981D-4C30-AB30-E099B4C269B5}" type="parTrans" cxnId="{5E81E28D-FCA7-4231-ADFA-77B831D6E8B8}">
      <dgm:prSet/>
      <dgm:spPr/>
      <dgm:t>
        <a:bodyPr/>
        <a:lstStyle/>
        <a:p>
          <a:endParaRPr lang="en-GB"/>
        </a:p>
      </dgm:t>
    </dgm:pt>
    <dgm:pt modelId="{5F602DC8-6317-43C9-AD2D-4048C3A20B80}" type="sibTrans" cxnId="{5E81E28D-FCA7-4231-ADFA-77B831D6E8B8}">
      <dgm:prSet/>
      <dgm:spPr/>
      <dgm:t>
        <a:bodyPr/>
        <a:lstStyle/>
        <a:p>
          <a:endParaRPr lang="en-GB"/>
        </a:p>
      </dgm:t>
    </dgm:pt>
    <dgm:pt modelId="{21F1F71F-18D5-4D87-9226-D1BD5AB8F6FD}">
      <dgm:prSet phldrT="[Text]" custT="1"/>
      <dgm:spPr/>
      <dgm:t>
        <a:bodyPr/>
        <a:lstStyle/>
        <a:p>
          <a:r>
            <a:rPr lang="en-GB" sz="2400">
              <a:solidFill>
                <a:schemeClr val="tx1">
                  <a:lumMod val="50000"/>
                </a:schemeClr>
              </a:solidFill>
            </a:rPr>
            <a:t>is Enter &amp; View important? </a:t>
          </a:r>
        </a:p>
      </dgm:t>
    </dgm:pt>
    <dgm:pt modelId="{CB1B3AD7-19FA-45DB-B763-BE068C9B6209}" type="parTrans" cxnId="{9EB7FD9C-F1B6-45AB-A9A2-89EAD343B8B9}">
      <dgm:prSet/>
      <dgm:spPr/>
      <dgm:t>
        <a:bodyPr/>
        <a:lstStyle/>
        <a:p>
          <a:endParaRPr lang="en-GB"/>
        </a:p>
      </dgm:t>
    </dgm:pt>
    <dgm:pt modelId="{8FDEDDC7-6268-4005-B416-8D126D7A33E0}" type="sibTrans" cxnId="{9EB7FD9C-F1B6-45AB-A9A2-89EAD343B8B9}">
      <dgm:prSet/>
      <dgm:spPr/>
      <dgm:t>
        <a:bodyPr/>
        <a:lstStyle/>
        <a:p>
          <a:endParaRPr lang="en-GB"/>
        </a:p>
      </dgm:t>
    </dgm:pt>
    <dgm:pt modelId="{83BEC719-BCEE-430D-BBD8-1948147B85D1}">
      <dgm:prSet phldrT="[Text]"/>
      <dgm:spPr/>
      <dgm:t>
        <a:bodyPr/>
        <a:lstStyle/>
        <a:p>
          <a:r>
            <a:rPr lang="en-GB"/>
            <a:t>When?</a:t>
          </a:r>
        </a:p>
      </dgm:t>
    </dgm:pt>
    <dgm:pt modelId="{05A1F659-5304-4ECA-BD91-AC3BB448B823}" type="parTrans" cxnId="{563E87ED-69B8-4A84-B380-36F6C7EA8F60}">
      <dgm:prSet/>
      <dgm:spPr/>
      <dgm:t>
        <a:bodyPr/>
        <a:lstStyle/>
        <a:p>
          <a:endParaRPr lang="en-GB"/>
        </a:p>
      </dgm:t>
    </dgm:pt>
    <dgm:pt modelId="{D9643F49-6EE3-4DCF-AE99-0633780EA158}" type="sibTrans" cxnId="{563E87ED-69B8-4A84-B380-36F6C7EA8F60}">
      <dgm:prSet/>
      <dgm:spPr/>
      <dgm:t>
        <a:bodyPr/>
        <a:lstStyle/>
        <a:p>
          <a:endParaRPr lang="en-GB"/>
        </a:p>
      </dgm:t>
    </dgm:pt>
    <dgm:pt modelId="{4FB3A6E4-B65F-4BE7-B3EA-740D173C83B5}">
      <dgm:prSet phldrT="[Text]" custT="1"/>
      <dgm:spPr/>
      <dgm:t>
        <a:bodyPr/>
        <a:lstStyle/>
        <a:p>
          <a:r>
            <a:rPr lang="en-GB" sz="2400">
              <a:solidFill>
                <a:schemeClr val="tx1">
                  <a:lumMod val="50000"/>
                </a:schemeClr>
              </a:solidFill>
            </a:rPr>
            <a:t>is Enter &amp; View not appropriate?</a:t>
          </a:r>
        </a:p>
      </dgm:t>
    </dgm:pt>
    <dgm:pt modelId="{34ED99A7-43D1-4A97-81B6-63D791CEA674}" type="parTrans" cxnId="{46C4F6E0-0FA1-4E2D-978F-F2A4532D3FC3}">
      <dgm:prSet/>
      <dgm:spPr/>
      <dgm:t>
        <a:bodyPr/>
        <a:lstStyle/>
        <a:p>
          <a:endParaRPr lang="en-GB"/>
        </a:p>
      </dgm:t>
    </dgm:pt>
    <dgm:pt modelId="{12F0CBAF-C2C8-4779-BACC-98612A194FEE}" type="sibTrans" cxnId="{46C4F6E0-0FA1-4E2D-978F-F2A4532D3FC3}">
      <dgm:prSet/>
      <dgm:spPr/>
      <dgm:t>
        <a:bodyPr/>
        <a:lstStyle/>
        <a:p>
          <a:endParaRPr lang="en-GB"/>
        </a:p>
      </dgm:t>
    </dgm:pt>
    <dgm:pt modelId="{95532B9E-B1F4-42FA-A07B-D09E4C06B3A4}">
      <dgm:prSet phldrT="[Text]" custT="1"/>
      <dgm:spPr/>
      <dgm:t>
        <a:bodyPr/>
        <a:lstStyle/>
        <a:p>
          <a:r>
            <a:rPr lang="en-GB" sz="2400">
              <a:solidFill>
                <a:schemeClr val="tx1">
                  <a:lumMod val="50000"/>
                </a:schemeClr>
              </a:solidFill>
            </a:rPr>
            <a:t>is Enter &amp; View NOT</a:t>
          </a:r>
        </a:p>
      </dgm:t>
    </dgm:pt>
    <dgm:pt modelId="{0F6CC1CC-013E-4967-8D51-21A0BB0D24F2}" type="parTrans" cxnId="{9107EFFA-0E54-4C4B-A6E7-9733D507F228}">
      <dgm:prSet/>
      <dgm:spPr/>
      <dgm:t>
        <a:bodyPr/>
        <a:lstStyle/>
        <a:p>
          <a:endParaRPr lang="en-GB"/>
        </a:p>
      </dgm:t>
    </dgm:pt>
    <dgm:pt modelId="{A9F95045-EF72-4881-9C8D-F88FBD6476EB}" type="sibTrans" cxnId="{9107EFFA-0E54-4C4B-A6E7-9733D507F228}">
      <dgm:prSet/>
      <dgm:spPr/>
      <dgm:t>
        <a:bodyPr/>
        <a:lstStyle/>
        <a:p>
          <a:endParaRPr lang="en-GB"/>
        </a:p>
      </dgm:t>
    </dgm:pt>
    <dgm:pt modelId="{299037D3-9FEE-4517-9772-7B6BC9014E95}" type="pres">
      <dgm:prSet presAssocID="{81E81E74-5F2B-43CD-B60F-FA2210E95503}" presName="Name0" presStyleCnt="0">
        <dgm:presLayoutVars>
          <dgm:dir/>
          <dgm:animLvl val="lvl"/>
          <dgm:resizeHandles val="exact"/>
        </dgm:presLayoutVars>
      </dgm:prSet>
      <dgm:spPr/>
    </dgm:pt>
    <dgm:pt modelId="{87ADE32E-243D-47C7-9F2F-602E47D23441}" type="pres">
      <dgm:prSet presAssocID="{BCCECBAF-1624-4362-B02B-BE6D2A31E0AB}" presName="linNode" presStyleCnt="0"/>
      <dgm:spPr/>
    </dgm:pt>
    <dgm:pt modelId="{C175B982-9574-41F3-97C0-D680CFE8753E}" type="pres">
      <dgm:prSet presAssocID="{BCCECBAF-1624-4362-B02B-BE6D2A31E0AB}" presName="parentText" presStyleLbl="node1" presStyleIdx="0" presStyleCnt="5" custScaleX="75439" custLinFactNeighborX="-5263" custLinFactNeighborY="3074">
        <dgm:presLayoutVars>
          <dgm:chMax val="1"/>
          <dgm:bulletEnabled val="1"/>
        </dgm:presLayoutVars>
      </dgm:prSet>
      <dgm:spPr/>
    </dgm:pt>
    <dgm:pt modelId="{5A583229-04DE-45B5-BF85-B3B000CCB2C2}" type="pres">
      <dgm:prSet presAssocID="{BCCECBAF-1624-4362-B02B-BE6D2A31E0AB}" presName="descendantText" presStyleLbl="alignAccFollowNode1" presStyleIdx="0" presStyleCnt="5" custScaleX="111687" custLinFactNeighborX="0">
        <dgm:presLayoutVars>
          <dgm:bulletEnabled val="1"/>
        </dgm:presLayoutVars>
      </dgm:prSet>
      <dgm:spPr/>
    </dgm:pt>
    <dgm:pt modelId="{BF199BAC-338B-4A1F-8C74-D03EB6EC5F86}" type="pres">
      <dgm:prSet presAssocID="{56A93A51-C8D4-4DA9-8B57-A9077283BC60}" presName="sp" presStyleCnt="0"/>
      <dgm:spPr/>
    </dgm:pt>
    <dgm:pt modelId="{64DA3150-5146-40AC-A0A7-AE1AC1ADAECC}" type="pres">
      <dgm:prSet presAssocID="{C98E8E77-5AE1-406D-8036-78D8DC62ABF3}" presName="linNode" presStyleCnt="0"/>
      <dgm:spPr/>
    </dgm:pt>
    <dgm:pt modelId="{F3D798E4-529B-4527-A714-2226EE5D4000}" type="pres">
      <dgm:prSet presAssocID="{C98E8E77-5AE1-406D-8036-78D8DC62ABF3}" presName="parentText" presStyleLbl="node1" presStyleIdx="1" presStyleCnt="5" custScaleX="75439" custLinFactNeighborX="-5263" custLinFactNeighborY="3074">
        <dgm:presLayoutVars>
          <dgm:chMax val="1"/>
          <dgm:bulletEnabled val="1"/>
        </dgm:presLayoutVars>
      </dgm:prSet>
      <dgm:spPr/>
    </dgm:pt>
    <dgm:pt modelId="{6A63A340-2E9E-41BA-8854-CCE98C6994D2}" type="pres">
      <dgm:prSet presAssocID="{C98E8E77-5AE1-406D-8036-78D8DC62ABF3}" presName="descendantText" presStyleLbl="alignAccFollowNode1" presStyleIdx="1" presStyleCnt="5" custScaleX="111687">
        <dgm:presLayoutVars>
          <dgm:bulletEnabled val="1"/>
        </dgm:presLayoutVars>
      </dgm:prSet>
      <dgm:spPr/>
    </dgm:pt>
    <dgm:pt modelId="{899062EE-3F93-437C-B52F-723BE7732331}" type="pres">
      <dgm:prSet presAssocID="{8784B1AF-6EF5-48C8-B6DE-8E0F42058DFF}" presName="sp" presStyleCnt="0"/>
      <dgm:spPr/>
    </dgm:pt>
    <dgm:pt modelId="{4B400AAE-DE97-4533-8192-E633BE085C0F}" type="pres">
      <dgm:prSet presAssocID="{6D7D8327-D999-41BF-8D03-829121CCCB90}" presName="linNode" presStyleCnt="0"/>
      <dgm:spPr/>
    </dgm:pt>
    <dgm:pt modelId="{4373E4D9-3E0C-44CE-8F04-741A0EB4D23D}" type="pres">
      <dgm:prSet presAssocID="{6D7D8327-D999-41BF-8D03-829121CCCB90}" presName="parentText" presStyleLbl="node1" presStyleIdx="2" presStyleCnt="5" custScaleX="75439" custLinFactNeighborX="-5263" custLinFactNeighborY="3074">
        <dgm:presLayoutVars>
          <dgm:chMax val="1"/>
          <dgm:bulletEnabled val="1"/>
        </dgm:presLayoutVars>
      </dgm:prSet>
      <dgm:spPr/>
    </dgm:pt>
    <dgm:pt modelId="{9F092495-A8D9-42BF-9DB8-FC0D4A9989F6}" type="pres">
      <dgm:prSet presAssocID="{6D7D8327-D999-41BF-8D03-829121CCCB90}" presName="descendantText" presStyleLbl="alignAccFollowNode1" presStyleIdx="2" presStyleCnt="5" custScaleX="111687">
        <dgm:presLayoutVars>
          <dgm:bulletEnabled val="1"/>
        </dgm:presLayoutVars>
      </dgm:prSet>
      <dgm:spPr/>
    </dgm:pt>
    <dgm:pt modelId="{DFCE6634-B216-4A4C-9697-4EF7B42559F9}" type="pres">
      <dgm:prSet presAssocID="{D5088023-605B-413E-9C12-09A63490B65B}" presName="sp" presStyleCnt="0"/>
      <dgm:spPr/>
    </dgm:pt>
    <dgm:pt modelId="{2AC11746-D74E-49A5-B4D7-7B36A023FBDB}" type="pres">
      <dgm:prSet presAssocID="{54DC3CC6-BF4E-4CC9-8D06-DE8C5359EA48}" presName="linNode" presStyleCnt="0"/>
      <dgm:spPr/>
    </dgm:pt>
    <dgm:pt modelId="{6C976E64-E815-4C66-9408-D263FBFA5FCE}" type="pres">
      <dgm:prSet presAssocID="{54DC3CC6-BF4E-4CC9-8D06-DE8C5359EA48}" presName="parentText" presStyleLbl="node1" presStyleIdx="3" presStyleCnt="5" custScaleX="75439" custLinFactNeighborX="-5263" custLinFactNeighborY="3074">
        <dgm:presLayoutVars>
          <dgm:chMax val="1"/>
          <dgm:bulletEnabled val="1"/>
        </dgm:presLayoutVars>
      </dgm:prSet>
      <dgm:spPr/>
    </dgm:pt>
    <dgm:pt modelId="{6A4BB4EE-6FED-4E65-8D57-F71A7584C903}" type="pres">
      <dgm:prSet presAssocID="{54DC3CC6-BF4E-4CC9-8D06-DE8C5359EA48}" presName="descendantText" presStyleLbl="alignAccFollowNode1" presStyleIdx="3" presStyleCnt="5" custScaleX="111687">
        <dgm:presLayoutVars>
          <dgm:bulletEnabled val="1"/>
        </dgm:presLayoutVars>
      </dgm:prSet>
      <dgm:spPr/>
    </dgm:pt>
    <dgm:pt modelId="{1921E130-4A95-44C3-873D-254DA1985FB8}" type="pres">
      <dgm:prSet presAssocID="{5F602DC8-6317-43C9-AD2D-4048C3A20B80}" presName="sp" presStyleCnt="0"/>
      <dgm:spPr/>
    </dgm:pt>
    <dgm:pt modelId="{B245E414-CCEE-4ABB-B27F-07C0DB7B8105}" type="pres">
      <dgm:prSet presAssocID="{83BEC719-BCEE-430D-BBD8-1948147B85D1}" presName="linNode" presStyleCnt="0"/>
      <dgm:spPr/>
    </dgm:pt>
    <dgm:pt modelId="{A699D90D-69A3-4687-9AA2-04D0AFAD0C4D}" type="pres">
      <dgm:prSet presAssocID="{83BEC719-BCEE-430D-BBD8-1948147B85D1}" presName="parentText" presStyleLbl="node1" presStyleIdx="4" presStyleCnt="5" custScaleX="75439" custLinFactNeighborX="-5263" custLinFactNeighborY="3074">
        <dgm:presLayoutVars>
          <dgm:chMax val="1"/>
          <dgm:bulletEnabled val="1"/>
        </dgm:presLayoutVars>
      </dgm:prSet>
      <dgm:spPr/>
    </dgm:pt>
    <dgm:pt modelId="{F7286924-8DB8-4615-9FED-FA2B0CCE2C4A}" type="pres">
      <dgm:prSet presAssocID="{83BEC719-BCEE-430D-BBD8-1948147B85D1}" presName="descendantText" presStyleLbl="alignAccFollowNode1" presStyleIdx="4" presStyleCnt="5" custScaleX="113537" custLinFactNeighborX="-1308" custLinFactNeighborY="-4530">
        <dgm:presLayoutVars>
          <dgm:bulletEnabled val="1"/>
        </dgm:presLayoutVars>
      </dgm:prSet>
      <dgm:spPr/>
    </dgm:pt>
  </dgm:ptLst>
  <dgm:cxnLst>
    <dgm:cxn modelId="{B0721305-DD82-45B4-83D4-E954A5DFA857}" type="presOf" srcId="{54DC3CC6-BF4E-4CC9-8D06-DE8C5359EA48}" destId="{6C976E64-E815-4C66-9408-D263FBFA5FCE}" srcOrd="0" destOrd="0" presId="urn:microsoft.com/office/officeart/2005/8/layout/vList5"/>
    <dgm:cxn modelId="{34F0D323-40B1-48B4-89BB-2642856EA432}" type="presOf" srcId="{23DF2E1B-99D3-494A-ACB1-ACACDABB6F8D}" destId="{5A583229-04DE-45B5-BF85-B3B000CCB2C2}" srcOrd="0" destOrd="0" presId="urn:microsoft.com/office/officeart/2005/8/layout/vList5"/>
    <dgm:cxn modelId="{DB70B328-5C32-45D5-B6B5-4B6351DDD4EA}" type="presOf" srcId="{95532B9E-B1F4-42FA-A07B-D09E4C06B3A4}" destId="{5A583229-04DE-45B5-BF85-B3B000CCB2C2}" srcOrd="0" destOrd="1" presId="urn:microsoft.com/office/officeart/2005/8/layout/vList5"/>
    <dgm:cxn modelId="{C0D7635B-FBC9-4FFC-8799-A5BA9C9D94AA}" type="presOf" srcId="{83BEC719-BCEE-430D-BBD8-1948147B85D1}" destId="{A699D90D-69A3-4687-9AA2-04D0AFAD0C4D}" srcOrd="0" destOrd="0" presId="urn:microsoft.com/office/officeart/2005/8/layout/vList5"/>
    <dgm:cxn modelId="{5683DB60-8936-42F1-BB13-480A53718459}" type="presOf" srcId="{BCCECBAF-1624-4362-B02B-BE6D2A31E0AB}" destId="{C175B982-9574-41F3-97C0-D680CFE8753E}" srcOrd="0" destOrd="0" presId="urn:microsoft.com/office/officeart/2005/8/layout/vList5"/>
    <dgm:cxn modelId="{293E9163-89B6-4156-AC58-323B77ADD59B}" srcId="{BCCECBAF-1624-4362-B02B-BE6D2A31E0AB}" destId="{23DF2E1B-99D3-494A-ACB1-ACACDABB6F8D}" srcOrd="0" destOrd="0" parTransId="{E3B454F2-2C64-4E09-83F6-878ABCE0742C}" sibTransId="{2EC2D06E-716A-49C3-90C2-8D926AB39A4A}"/>
    <dgm:cxn modelId="{C7200445-9E59-4A37-A1C4-7F33825BDD64}" type="presOf" srcId="{C98E8E77-5AE1-406D-8036-78D8DC62ABF3}" destId="{F3D798E4-529B-4527-A714-2226EE5D4000}" srcOrd="0" destOrd="0" presId="urn:microsoft.com/office/officeart/2005/8/layout/vList5"/>
    <dgm:cxn modelId="{FD0B134A-8694-4E94-9FDE-4EE4F3A01527}" type="presOf" srcId="{4FB3A6E4-B65F-4BE7-B3EA-740D173C83B5}" destId="{F7286924-8DB8-4615-9FED-FA2B0CCE2C4A}" srcOrd="0" destOrd="0" presId="urn:microsoft.com/office/officeart/2005/8/layout/vList5"/>
    <dgm:cxn modelId="{1F1C1058-7BE7-4895-9936-6EF30EF6357E}" type="presOf" srcId="{39079D42-D2FF-4E09-A0F0-CF056CA660FE}" destId="{9F092495-A8D9-42BF-9DB8-FC0D4A9989F6}" srcOrd="0" destOrd="0" presId="urn:microsoft.com/office/officeart/2005/8/layout/vList5"/>
    <dgm:cxn modelId="{7EB05C86-963F-4B13-A03A-37EA6CD232D1}" srcId="{6D7D8327-D999-41BF-8D03-829121CCCB90}" destId="{39079D42-D2FF-4E09-A0F0-CF056CA660FE}" srcOrd="0" destOrd="0" parTransId="{ECDCF504-9049-4D5A-A3A8-41BB6A766B3A}" sibTransId="{C79678FA-D263-4C35-8474-9178F56F0BF3}"/>
    <dgm:cxn modelId="{5E81E28D-FCA7-4231-ADFA-77B831D6E8B8}" srcId="{81E81E74-5F2B-43CD-B60F-FA2210E95503}" destId="{54DC3CC6-BF4E-4CC9-8D06-DE8C5359EA48}" srcOrd="3" destOrd="0" parTransId="{C53DCC13-981D-4C30-AB30-E099B4C269B5}" sibTransId="{5F602DC8-6317-43C9-AD2D-4048C3A20B80}"/>
    <dgm:cxn modelId="{1501429C-D87F-45F7-B0DA-C83F2D7CE2FA}" type="presOf" srcId="{21F1F71F-18D5-4D87-9226-D1BD5AB8F6FD}" destId="{6A4BB4EE-6FED-4E65-8D57-F71A7584C903}" srcOrd="0" destOrd="0" presId="urn:microsoft.com/office/officeart/2005/8/layout/vList5"/>
    <dgm:cxn modelId="{9EB7FD9C-F1B6-45AB-A9A2-89EAD343B8B9}" srcId="{54DC3CC6-BF4E-4CC9-8D06-DE8C5359EA48}" destId="{21F1F71F-18D5-4D87-9226-D1BD5AB8F6FD}" srcOrd="0" destOrd="0" parTransId="{CB1B3AD7-19FA-45DB-B763-BE068C9B6209}" sibTransId="{8FDEDDC7-6268-4005-B416-8D126D7A33E0}"/>
    <dgm:cxn modelId="{75474BAB-84AB-4508-981F-13F7390F85F3}" type="presOf" srcId="{489F10B4-469A-436C-BB31-C03770E09C00}" destId="{6A63A340-2E9E-41BA-8854-CCE98C6994D2}" srcOrd="0" destOrd="0" presId="urn:microsoft.com/office/officeart/2005/8/layout/vList5"/>
    <dgm:cxn modelId="{F5FC9FAF-8DBF-47F4-A7F0-37FC913ACF0F}" srcId="{81E81E74-5F2B-43CD-B60F-FA2210E95503}" destId="{BCCECBAF-1624-4362-B02B-BE6D2A31E0AB}" srcOrd="0" destOrd="0" parTransId="{5AFCF56F-22A7-4FE5-B6A9-6B17C2ECF72A}" sibTransId="{56A93A51-C8D4-4DA9-8B57-A9077283BC60}"/>
    <dgm:cxn modelId="{0BF437B3-693C-4237-AA3E-F2BEA6727FA9}" type="presOf" srcId="{6D7D8327-D999-41BF-8D03-829121CCCB90}" destId="{4373E4D9-3E0C-44CE-8F04-741A0EB4D23D}" srcOrd="0" destOrd="0" presId="urn:microsoft.com/office/officeart/2005/8/layout/vList5"/>
    <dgm:cxn modelId="{E85E12B7-B18F-461A-A94B-B3AD20DC9F12}" type="presOf" srcId="{81E81E74-5F2B-43CD-B60F-FA2210E95503}" destId="{299037D3-9FEE-4517-9772-7B6BC9014E95}" srcOrd="0" destOrd="0" presId="urn:microsoft.com/office/officeart/2005/8/layout/vList5"/>
    <dgm:cxn modelId="{163ECCBB-9988-4896-992B-6F7100DE1431}" srcId="{81E81E74-5F2B-43CD-B60F-FA2210E95503}" destId="{6D7D8327-D999-41BF-8D03-829121CCCB90}" srcOrd="2" destOrd="0" parTransId="{751F5222-1E4C-4B30-B567-723641D4B491}" sibTransId="{D5088023-605B-413E-9C12-09A63490B65B}"/>
    <dgm:cxn modelId="{86D21EBC-C9CB-41DC-80E8-DBE2AF2A7474}" srcId="{81E81E74-5F2B-43CD-B60F-FA2210E95503}" destId="{C98E8E77-5AE1-406D-8036-78D8DC62ABF3}" srcOrd="1" destOrd="0" parTransId="{ED799192-06E9-453E-B5ED-4C534C4ED9E3}" sibTransId="{8784B1AF-6EF5-48C8-B6DE-8E0F42058DFF}"/>
    <dgm:cxn modelId="{46C4F6E0-0FA1-4E2D-978F-F2A4532D3FC3}" srcId="{83BEC719-BCEE-430D-BBD8-1948147B85D1}" destId="{4FB3A6E4-B65F-4BE7-B3EA-740D173C83B5}" srcOrd="0" destOrd="0" parTransId="{34ED99A7-43D1-4A97-81B6-63D791CEA674}" sibTransId="{12F0CBAF-C2C8-4779-BACC-98612A194FEE}"/>
    <dgm:cxn modelId="{2E10E1E8-F4E2-4B43-BCFB-FE6E37296DDB}" srcId="{C98E8E77-5AE1-406D-8036-78D8DC62ABF3}" destId="{489F10B4-469A-436C-BB31-C03770E09C00}" srcOrd="0" destOrd="0" parTransId="{302358A1-ED69-4406-8D1A-61B1AA507C0D}" sibTransId="{0D8096B1-6AD1-4C6C-84F9-D3CE88A15372}"/>
    <dgm:cxn modelId="{563E87ED-69B8-4A84-B380-36F6C7EA8F60}" srcId="{81E81E74-5F2B-43CD-B60F-FA2210E95503}" destId="{83BEC719-BCEE-430D-BBD8-1948147B85D1}" srcOrd="4" destOrd="0" parTransId="{05A1F659-5304-4ECA-BD91-AC3BB448B823}" sibTransId="{D9643F49-6EE3-4DCF-AE99-0633780EA158}"/>
    <dgm:cxn modelId="{9107EFFA-0E54-4C4B-A6E7-9733D507F228}" srcId="{BCCECBAF-1624-4362-B02B-BE6D2A31E0AB}" destId="{95532B9E-B1F4-42FA-A07B-D09E4C06B3A4}" srcOrd="1" destOrd="0" parTransId="{0F6CC1CC-013E-4967-8D51-21A0BB0D24F2}" sibTransId="{A9F95045-EF72-4881-9C8D-F88FBD6476EB}"/>
    <dgm:cxn modelId="{11EBEF63-FBFA-410F-87D8-900BBDBBC686}" type="presParOf" srcId="{299037D3-9FEE-4517-9772-7B6BC9014E95}" destId="{87ADE32E-243D-47C7-9F2F-602E47D23441}" srcOrd="0" destOrd="0" presId="urn:microsoft.com/office/officeart/2005/8/layout/vList5"/>
    <dgm:cxn modelId="{37226ACE-7725-4704-B1EF-4D7597990EC4}" type="presParOf" srcId="{87ADE32E-243D-47C7-9F2F-602E47D23441}" destId="{C175B982-9574-41F3-97C0-D680CFE8753E}" srcOrd="0" destOrd="0" presId="urn:microsoft.com/office/officeart/2005/8/layout/vList5"/>
    <dgm:cxn modelId="{C06220F5-FF92-4548-8075-C8DCF7D9666A}" type="presParOf" srcId="{87ADE32E-243D-47C7-9F2F-602E47D23441}" destId="{5A583229-04DE-45B5-BF85-B3B000CCB2C2}" srcOrd="1" destOrd="0" presId="urn:microsoft.com/office/officeart/2005/8/layout/vList5"/>
    <dgm:cxn modelId="{FB7A57C0-4C0E-43E1-94DE-2470EBABA7B6}" type="presParOf" srcId="{299037D3-9FEE-4517-9772-7B6BC9014E95}" destId="{BF199BAC-338B-4A1F-8C74-D03EB6EC5F86}" srcOrd="1" destOrd="0" presId="urn:microsoft.com/office/officeart/2005/8/layout/vList5"/>
    <dgm:cxn modelId="{37FC8835-C11B-4ECE-A8D8-33607FF2B810}" type="presParOf" srcId="{299037D3-9FEE-4517-9772-7B6BC9014E95}" destId="{64DA3150-5146-40AC-A0A7-AE1AC1ADAECC}" srcOrd="2" destOrd="0" presId="urn:microsoft.com/office/officeart/2005/8/layout/vList5"/>
    <dgm:cxn modelId="{F37662E7-2C25-4DCE-908F-289B88AE2F67}" type="presParOf" srcId="{64DA3150-5146-40AC-A0A7-AE1AC1ADAECC}" destId="{F3D798E4-529B-4527-A714-2226EE5D4000}" srcOrd="0" destOrd="0" presId="urn:microsoft.com/office/officeart/2005/8/layout/vList5"/>
    <dgm:cxn modelId="{23038128-ED15-4CEF-AE93-75CDA0A804AE}" type="presParOf" srcId="{64DA3150-5146-40AC-A0A7-AE1AC1ADAECC}" destId="{6A63A340-2E9E-41BA-8854-CCE98C6994D2}" srcOrd="1" destOrd="0" presId="urn:microsoft.com/office/officeart/2005/8/layout/vList5"/>
    <dgm:cxn modelId="{BA7CE014-548F-4F25-8150-B535EEF19121}" type="presParOf" srcId="{299037D3-9FEE-4517-9772-7B6BC9014E95}" destId="{899062EE-3F93-437C-B52F-723BE7732331}" srcOrd="3" destOrd="0" presId="urn:microsoft.com/office/officeart/2005/8/layout/vList5"/>
    <dgm:cxn modelId="{64AA4E92-8582-46D6-8E2B-03169A7DB8EA}" type="presParOf" srcId="{299037D3-9FEE-4517-9772-7B6BC9014E95}" destId="{4B400AAE-DE97-4533-8192-E633BE085C0F}" srcOrd="4" destOrd="0" presId="urn:microsoft.com/office/officeart/2005/8/layout/vList5"/>
    <dgm:cxn modelId="{4E66AEC6-F8B1-49B1-A68A-7160FBBF9C0B}" type="presParOf" srcId="{4B400AAE-DE97-4533-8192-E633BE085C0F}" destId="{4373E4D9-3E0C-44CE-8F04-741A0EB4D23D}" srcOrd="0" destOrd="0" presId="urn:microsoft.com/office/officeart/2005/8/layout/vList5"/>
    <dgm:cxn modelId="{4E1D43A3-05A3-47A6-A6A3-BDA5E31625B8}" type="presParOf" srcId="{4B400AAE-DE97-4533-8192-E633BE085C0F}" destId="{9F092495-A8D9-42BF-9DB8-FC0D4A9989F6}" srcOrd="1" destOrd="0" presId="urn:microsoft.com/office/officeart/2005/8/layout/vList5"/>
    <dgm:cxn modelId="{944B32A6-8CAC-4835-A43E-3EB2C37F0DF5}" type="presParOf" srcId="{299037D3-9FEE-4517-9772-7B6BC9014E95}" destId="{DFCE6634-B216-4A4C-9697-4EF7B42559F9}" srcOrd="5" destOrd="0" presId="urn:microsoft.com/office/officeart/2005/8/layout/vList5"/>
    <dgm:cxn modelId="{D692CE4C-E678-4BEA-B515-0345C76141F8}" type="presParOf" srcId="{299037D3-9FEE-4517-9772-7B6BC9014E95}" destId="{2AC11746-D74E-49A5-B4D7-7B36A023FBDB}" srcOrd="6" destOrd="0" presId="urn:microsoft.com/office/officeart/2005/8/layout/vList5"/>
    <dgm:cxn modelId="{E1B2D5FC-4EAE-45AD-B878-AC7D74A9D2B6}" type="presParOf" srcId="{2AC11746-D74E-49A5-B4D7-7B36A023FBDB}" destId="{6C976E64-E815-4C66-9408-D263FBFA5FCE}" srcOrd="0" destOrd="0" presId="urn:microsoft.com/office/officeart/2005/8/layout/vList5"/>
    <dgm:cxn modelId="{DEC20AA4-1B2D-4B4D-9818-CEC2095C683F}" type="presParOf" srcId="{2AC11746-D74E-49A5-B4D7-7B36A023FBDB}" destId="{6A4BB4EE-6FED-4E65-8D57-F71A7584C903}" srcOrd="1" destOrd="0" presId="urn:microsoft.com/office/officeart/2005/8/layout/vList5"/>
    <dgm:cxn modelId="{97564BF5-7AB8-4448-BBC8-7BB5CFB3EA81}" type="presParOf" srcId="{299037D3-9FEE-4517-9772-7B6BC9014E95}" destId="{1921E130-4A95-44C3-873D-254DA1985FB8}" srcOrd="7" destOrd="0" presId="urn:microsoft.com/office/officeart/2005/8/layout/vList5"/>
    <dgm:cxn modelId="{A2FA370C-7573-4E43-BEF6-31907743364D}" type="presParOf" srcId="{299037D3-9FEE-4517-9772-7B6BC9014E95}" destId="{B245E414-CCEE-4ABB-B27F-07C0DB7B8105}" srcOrd="8" destOrd="0" presId="urn:microsoft.com/office/officeart/2005/8/layout/vList5"/>
    <dgm:cxn modelId="{35D7195E-89F2-43E5-84C1-E7ED193610C9}" type="presParOf" srcId="{B245E414-CCEE-4ABB-B27F-07C0DB7B8105}" destId="{A699D90D-69A3-4687-9AA2-04D0AFAD0C4D}" srcOrd="0" destOrd="0" presId="urn:microsoft.com/office/officeart/2005/8/layout/vList5"/>
    <dgm:cxn modelId="{23655DD9-BDFF-4946-8E8C-E393B97FA278}" type="presParOf" srcId="{B245E414-CCEE-4ABB-B27F-07C0DB7B8105}" destId="{F7286924-8DB8-4615-9FED-FA2B0CCE2C4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8BCDC-0CE8-4D1C-AD17-7D283A56FE4D}" type="doc">
      <dgm:prSet loTypeId="urn:microsoft.com/office/officeart/2005/8/layout/process2" loCatId="process" qsTypeId="urn:microsoft.com/office/officeart/2005/8/quickstyle/simple3" qsCatId="simple" csTypeId="urn:microsoft.com/office/officeart/2005/8/colors/accent1_2" csCatId="accent1" phldr="1"/>
      <dgm:spPr/>
    </dgm:pt>
    <dgm:pt modelId="{2EEE2184-E56D-4C1F-8F2B-D065F9940BCF}">
      <dgm:prSet phldrT="[Text]" custT="1"/>
      <dgm:spPr/>
      <dgm:t>
        <a:bodyPr/>
        <a:lstStyle/>
        <a:p>
          <a:r>
            <a:rPr lang="en-GB" sz="2800" b="0" dirty="0">
              <a:solidFill>
                <a:srgbClr val="004F6B"/>
              </a:solidFill>
            </a:rPr>
            <a:t>Meet as a team to talk about the visit</a:t>
          </a:r>
        </a:p>
      </dgm:t>
    </dgm:pt>
    <dgm:pt modelId="{D0198744-810F-45C5-8784-3BCF0FEB51E3}" type="parTrans" cxnId="{417158AC-78BE-4A3D-844D-665C16A2586E}">
      <dgm:prSet/>
      <dgm:spPr/>
      <dgm:t>
        <a:bodyPr/>
        <a:lstStyle/>
        <a:p>
          <a:endParaRPr lang="en-GB"/>
        </a:p>
      </dgm:t>
    </dgm:pt>
    <dgm:pt modelId="{5D45B8D2-DDFC-4C87-8BEF-AFC65F6E48B9}" type="sibTrans" cxnId="{417158AC-78BE-4A3D-844D-665C16A2586E}">
      <dgm:prSet/>
      <dgm:spPr/>
      <dgm:t>
        <a:bodyPr/>
        <a:lstStyle/>
        <a:p>
          <a:endParaRPr lang="en-GB"/>
        </a:p>
      </dgm:t>
    </dgm:pt>
    <dgm:pt modelId="{0300871E-2EED-4846-A5F5-9AC8B81B2AF1}">
      <dgm:prSet phldrT="[Text]" custT="1"/>
      <dgm:spPr/>
      <dgm:t>
        <a:bodyPr/>
        <a:lstStyle/>
        <a:p>
          <a:r>
            <a:rPr lang="en-GB" sz="2800" b="0" dirty="0">
              <a:solidFill>
                <a:srgbClr val="004F6B"/>
              </a:solidFill>
            </a:rPr>
            <a:t>Get more information from the provider if needed</a:t>
          </a:r>
        </a:p>
      </dgm:t>
    </dgm:pt>
    <dgm:pt modelId="{EBDF6627-D2E4-48CD-8BE1-47965FD35254}" type="parTrans" cxnId="{B4AFBE06-31D8-4C90-97DD-2A2796BCE4FA}">
      <dgm:prSet/>
      <dgm:spPr/>
      <dgm:t>
        <a:bodyPr/>
        <a:lstStyle/>
        <a:p>
          <a:endParaRPr lang="en-GB"/>
        </a:p>
      </dgm:t>
    </dgm:pt>
    <dgm:pt modelId="{83ED36CD-15CD-47DC-905F-C21B058B3906}" type="sibTrans" cxnId="{B4AFBE06-31D8-4C90-97DD-2A2796BCE4FA}">
      <dgm:prSet/>
      <dgm:spPr/>
      <dgm:t>
        <a:bodyPr/>
        <a:lstStyle/>
        <a:p>
          <a:endParaRPr lang="en-GB"/>
        </a:p>
      </dgm:t>
    </dgm:pt>
    <dgm:pt modelId="{4B29C93E-E386-4EF1-B313-65688650067E}">
      <dgm:prSet phldrT="[Text]" custT="1"/>
      <dgm:spPr/>
      <dgm:t>
        <a:bodyPr/>
        <a:lstStyle/>
        <a:p>
          <a:r>
            <a:rPr lang="en-GB" sz="2800" b="0" dirty="0">
              <a:solidFill>
                <a:srgbClr val="004F6B"/>
              </a:solidFill>
            </a:rPr>
            <a:t>Support from other organisations if needed</a:t>
          </a:r>
        </a:p>
      </dgm:t>
    </dgm:pt>
    <dgm:pt modelId="{B3C855E9-D9A1-4FAC-9898-8E0016B9C5F5}" type="parTrans" cxnId="{BECF3A4F-E725-4388-8BB5-C5B8D8463415}">
      <dgm:prSet/>
      <dgm:spPr/>
      <dgm:t>
        <a:bodyPr/>
        <a:lstStyle/>
        <a:p>
          <a:endParaRPr lang="en-GB"/>
        </a:p>
      </dgm:t>
    </dgm:pt>
    <dgm:pt modelId="{2DE64AC2-E2B2-474F-8E42-24E75089583C}" type="sibTrans" cxnId="{BECF3A4F-E725-4388-8BB5-C5B8D8463415}">
      <dgm:prSet/>
      <dgm:spPr/>
      <dgm:t>
        <a:bodyPr/>
        <a:lstStyle/>
        <a:p>
          <a:endParaRPr lang="en-GB"/>
        </a:p>
      </dgm:t>
    </dgm:pt>
    <dgm:pt modelId="{5845FA66-AD8C-4300-9325-051622855E44}" type="pres">
      <dgm:prSet presAssocID="{E5D8BCDC-0CE8-4D1C-AD17-7D283A56FE4D}" presName="linearFlow" presStyleCnt="0">
        <dgm:presLayoutVars>
          <dgm:resizeHandles val="exact"/>
        </dgm:presLayoutVars>
      </dgm:prSet>
      <dgm:spPr/>
    </dgm:pt>
    <dgm:pt modelId="{2059B763-0BCA-438E-82B5-E1159317548A}" type="pres">
      <dgm:prSet presAssocID="{2EEE2184-E56D-4C1F-8F2B-D065F9940BCF}" presName="node" presStyleLbl="node1" presStyleIdx="0" presStyleCnt="3" custScaleX="362437">
        <dgm:presLayoutVars>
          <dgm:bulletEnabled val="1"/>
        </dgm:presLayoutVars>
      </dgm:prSet>
      <dgm:spPr/>
    </dgm:pt>
    <dgm:pt modelId="{FFCAEE63-435C-4B4E-81B8-5E0D529C5A68}" type="pres">
      <dgm:prSet presAssocID="{5D45B8D2-DDFC-4C87-8BEF-AFC65F6E48B9}" presName="sibTrans" presStyleLbl="sibTrans2D1" presStyleIdx="0" presStyleCnt="2"/>
      <dgm:spPr/>
    </dgm:pt>
    <dgm:pt modelId="{E26C21FE-3D88-40EE-B306-12F0131063B7}" type="pres">
      <dgm:prSet presAssocID="{5D45B8D2-DDFC-4C87-8BEF-AFC65F6E48B9}" presName="connectorText" presStyleLbl="sibTrans2D1" presStyleIdx="0" presStyleCnt="2"/>
      <dgm:spPr/>
    </dgm:pt>
    <dgm:pt modelId="{E832BC02-829D-44E3-8C96-51964E3209D4}" type="pres">
      <dgm:prSet presAssocID="{0300871E-2EED-4846-A5F5-9AC8B81B2AF1}" presName="node" presStyleLbl="node1" presStyleIdx="1" presStyleCnt="3" custScaleX="353335">
        <dgm:presLayoutVars>
          <dgm:bulletEnabled val="1"/>
        </dgm:presLayoutVars>
      </dgm:prSet>
      <dgm:spPr/>
    </dgm:pt>
    <dgm:pt modelId="{081981D8-66F7-4A9C-B210-F7FB215F381D}" type="pres">
      <dgm:prSet presAssocID="{83ED36CD-15CD-47DC-905F-C21B058B3906}" presName="sibTrans" presStyleLbl="sibTrans2D1" presStyleIdx="1" presStyleCnt="2"/>
      <dgm:spPr/>
    </dgm:pt>
    <dgm:pt modelId="{07B0C990-46CF-4F9D-A275-6ACF4A3DBA88}" type="pres">
      <dgm:prSet presAssocID="{83ED36CD-15CD-47DC-905F-C21B058B3906}" presName="connectorText" presStyleLbl="sibTrans2D1" presStyleIdx="1" presStyleCnt="2"/>
      <dgm:spPr/>
    </dgm:pt>
    <dgm:pt modelId="{038917C5-3452-4AD0-8F7B-31DDF97FDFA7}" type="pres">
      <dgm:prSet presAssocID="{4B29C93E-E386-4EF1-B313-65688650067E}" presName="node" presStyleLbl="node1" presStyleIdx="2" presStyleCnt="3" custScaleX="353335">
        <dgm:presLayoutVars>
          <dgm:bulletEnabled val="1"/>
        </dgm:presLayoutVars>
      </dgm:prSet>
      <dgm:spPr/>
    </dgm:pt>
  </dgm:ptLst>
  <dgm:cxnLst>
    <dgm:cxn modelId="{B4AFBE06-31D8-4C90-97DD-2A2796BCE4FA}" srcId="{E5D8BCDC-0CE8-4D1C-AD17-7D283A56FE4D}" destId="{0300871E-2EED-4846-A5F5-9AC8B81B2AF1}" srcOrd="1" destOrd="0" parTransId="{EBDF6627-D2E4-48CD-8BE1-47965FD35254}" sibTransId="{83ED36CD-15CD-47DC-905F-C21B058B3906}"/>
    <dgm:cxn modelId="{17088F29-64C1-41A9-A53A-849420570DB2}" type="presOf" srcId="{83ED36CD-15CD-47DC-905F-C21B058B3906}" destId="{07B0C990-46CF-4F9D-A275-6ACF4A3DBA88}" srcOrd="1" destOrd="0" presId="urn:microsoft.com/office/officeart/2005/8/layout/process2"/>
    <dgm:cxn modelId="{21087A36-56FF-4855-97F3-6224E7890A3C}" type="presOf" srcId="{5D45B8D2-DDFC-4C87-8BEF-AFC65F6E48B9}" destId="{FFCAEE63-435C-4B4E-81B8-5E0D529C5A68}" srcOrd="0" destOrd="0" presId="urn:microsoft.com/office/officeart/2005/8/layout/process2"/>
    <dgm:cxn modelId="{BAD8CC39-310F-4054-9DCF-BAF618EC20A9}" type="presOf" srcId="{5D45B8D2-DDFC-4C87-8BEF-AFC65F6E48B9}" destId="{E26C21FE-3D88-40EE-B306-12F0131063B7}" srcOrd="1" destOrd="0" presId="urn:microsoft.com/office/officeart/2005/8/layout/process2"/>
    <dgm:cxn modelId="{A417D86B-7ED3-4C4C-8C9C-84AAA64C6708}" type="presOf" srcId="{4B29C93E-E386-4EF1-B313-65688650067E}" destId="{038917C5-3452-4AD0-8F7B-31DDF97FDFA7}" srcOrd="0" destOrd="0" presId="urn:microsoft.com/office/officeart/2005/8/layout/process2"/>
    <dgm:cxn modelId="{BECF3A4F-E725-4388-8BB5-C5B8D8463415}" srcId="{E5D8BCDC-0CE8-4D1C-AD17-7D283A56FE4D}" destId="{4B29C93E-E386-4EF1-B313-65688650067E}" srcOrd="2" destOrd="0" parTransId="{B3C855E9-D9A1-4FAC-9898-8E0016B9C5F5}" sibTransId="{2DE64AC2-E2B2-474F-8E42-24E75089583C}"/>
    <dgm:cxn modelId="{1A9EAD89-D013-4113-BBF1-6F78F6EEA198}" type="presOf" srcId="{2EEE2184-E56D-4C1F-8F2B-D065F9940BCF}" destId="{2059B763-0BCA-438E-82B5-E1159317548A}" srcOrd="0" destOrd="0" presId="urn:microsoft.com/office/officeart/2005/8/layout/process2"/>
    <dgm:cxn modelId="{417158AC-78BE-4A3D-844D-665C16A2586E}" srcId="{E5D8BCDC-0CE8-4D1C-AD17-7D283A56FE4D}" destId="{2EEE2184-E56D-4C1F-8F2B-D065F9940BCF}" srcOrd="0" destOrd="0" parTransId="{D0198744-810F-45C5-8784-3BCF0FEB51E3}" sibTransId="{5D45B8D2-DDFC-4C87-8BEF-AFC65F6E48B9}"/>
    <dgm:cxn modelId="{63D66DB4-F4D7-47A4-AC8C-51C9CAC6E99E}" type="presOf" srcId="{83ED36CD-15CD-47DC-905F-C21B058B3906}" destId="{081981D8-66F7-4A9C-B210-F7FB215F381D}" srcOrd="0" destOrd="0" presId="urn:microsoft.com/office/officeart/2005/8/layout/process2"/>
    <dgm:cxn modelId="{F68DE0C1-223B-4FD5-8713-E3A99DFA0443}" type="presOf" srcId="{0300871E-2EED-4846-A5F5-9AC8B81B2AF1}" destId="{E832BC02-829D-44E3-8C96-51964E3209D4}" srcOrd="0" destOrd="0" presId="urn:microsoft.com/office/officeart/2005/8/layout/process2"/>
    <dgm:cxn modelId="{773592E3-182C-4EE6-9515-D1619C941B7A}" type="presOf" srcId="{E5D8BCDC-0CE8-4D1C-AD17-7D283A56FE4D}" destId="{5845FA66-AD8C-4300-9325-051622855E44}" srcOrd="0" destOrd="0" presId="urn:microsoft.com/office/officeart/2005/8/layout/process2"/>
    <dgm:cxn modelId="{B8B14F40-95B8-4D1B-9092-26575BF9E8AB}" type="presParOf" srcId="{5845FA66-AD8C-4300-9325-051622855E44}" destId="{2059B763-0BCA-438E-82B5-E1159317548A}" srcOrd="0" destOrd="0" presId="urn:microsoft.com/office/officeart/2005/8/layout/process2"/>
    <dgm:cxn modelId="{D34A7293-3B0B-4C49-ADEB-3B563147708C}" type="presParOf" srcId="{5845FA66-AD8C-4300-9325-051622855E44}" destId="{FFCAEE63-435C-4B4E-81B8-5E0D529C5A68}" srcOrd="1" destOrd="0" presId="urn:microsoft.com/office/officeart/2005/8/layout/process2"/>
    <dgm:cxn modelId="{A5C79235-9B96-4BF1-B0ED-77433FC707B8}" type="presParOf" srcId="{FFCAEE63-435C-4B4E-81B8-5E0D529C5A68}" destId="{E26C21FE-3D88-40EE-B306-12F0131063B7}" srcOrd="0" destOrd="0" presId="urn:microsoft.com/office/officeart/2005/8/layout/process2"/>
    <dgm:cxn modelId="{D61CE84E-495F-4CC5-BE30-27D12A8F63E1}" type="presParOf" srcId="{5845FA66-AD8C-4300-9325-051622855E44}" destId="{E832BC02-829D-44E3-8C96-51964E3209D4}" srcOrd="2" destOrd="0" presId="urn:microsoft.com/office/officeart/2005/8/layout/process2"/>
    <dgm:cxn modelId="{52349A66-6425-4ED7-A6A2-156BC17A7CD1}" type="presParOf" srcId="{5845FA66-AD8C-4300-9325-051622855E44}" destId="{081981D8-66F7-4A9C-B210-F7FB215F381D}" srcOrd="3" destOrd="0" presId="urn:microsoft.com/office/officeart/2005/8/layout/process2"/>
    <dgm:cxn modelId="{E3823772-5B9A-43F9-BEA7-65279356601D}" type="presParOf" srcId="{081981D8-66F7-4A9C-B210-F7FB215F381D}" destId="{07B0C990-46CF-4F9D-A275-6ACF4A3DBA88}" srcOrd="0" destOrd="0" presId="urn:microsoft.com/office/officeart/2005/8/layout/process2"/>
    <dgm:cxn modelId="{077B4253-A113-4127-8539-C43E2F30A8BF}" type="presParOf" srcId="{5845FA66-AD8C-4300-9325-051622855E44}" destId="{038917C5-3452-4AD0-8F7B-31DDF97FDFA7}"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D8BCDC-0CE8-4D1C-AD17-7D283A56FE4D}" type="doc">
      <dgm:prSet loTypeId="urn:microsoft.com/office/officeart/2005/8/layout/process2" loCatId="process" qsTypeId="urn:microsoft.com/office/officeart/2005/8/quickstyle/simple3" qsCatId="simple" csTypeId="urn:microsoft.com/office/officeart/2005/8/colors/accent1_2" csCatId="accent1" phldr="1"/>
      <dgm:spPr/>
    </dgm:pt>
    <dgm:pt modelId="{2EEE2184-E56D-4C1F-8F2B-D065F9940BCF}">
      <dgm:prSet phldrT="[Text]" custT="1"/>
      <dgm:spPr/>
      <dgm:t>
        <a:bodyPr/>
        <a:lstStyle/>
        <a:p>
          <a:r>
            <a:rPr lang="en-GB" sz="2800" b="0" dirty="0">
              <a:solidFill>
                <a:srgbClr val="004F6B"/>
              </a:solidFill>
            </a:rPr>
            <a:t>Draft report written</a:t>
          </a:r>
        </a:p>
      </dgm:t>
    </dgm:pt>
    <dgm:pt modelId="{D0198744-810F-45C5-8784-3BCF0FEB51E3}" type="parTrans" cxnId="{417158AC-78BE-4A3D-844D-665C16A2586E}">
      <dgm:prSet/>
      <dgm:spPr/>
      <dgm:t>
        <a:bodyPr/>
        <a:lstStyle/>
        <a:p>
          <a:endParaRPr lang="en-GB"/>
        </a:p>
      </dgm:t>
    </dgm:pt>
    <dgm:pt modelId="{5D45B8D2-DDFC-4C87-8BEF-AFC65F6E48B9}" type="sibTrans" cxnId="{417158AC-78BE-4A3D-844D-665C16A2586E}">
      <dgm:prSet/>
      <dgm:spPr/>
      <dgm:t>
        <a:bodyPr/>
        <a:lstStyle/>
        <a:p>
          <a:endParaRPr lang="en-GB"/>
        </a:p>
      </dgm:t>
    </dgm:pt>
    <dgm:pt modelId="{0300871E-2EED-4846-A5F5-9AC8B81B2AF1}">
      <dgm:prSet phldrT="[Text]" custT="1"/>
      <dgm:spPr/>
      <dgm:t>
        <a:bodyPr/>
        <a:lstStyle/>
        <a:p>
          <a:r>
            <a:rPr lang="en-GB" sz="2800" b="0" dirty="0">
              <a:solidFill>
                <a:srgbClr val="004F6B"/>
              </a:solidFill>
            </a:rPr>
            <a:t>Draft report checked</a:t>
          </a:r>
        </a:p>
      </dgm:t>
    </dgm:pt>
    <dgm:pt modelId="{EBDF6627-D2E4-48CD-8BE1-47965FD35254}" type="parTrans" cxnId="{B4AFBE06-31D8-4C90-97DD-2A2796BCE4FA}">
      <dgm:prSet/>
      <dgm:spPr/>
      <dgm:t>
        <a:bodyPr/>
        <a:lstStyle/>
        <a:p>
          <a:endParaRPr lang="en-GB"/>
        </a:p>
      </dgm:t>
    </dgm:pt>
    <dgm:pt modelId="{83ED36CD-15CD-47DC-905F-C21B058B3906}" type="sibTrans" cxnId="{B4AFBE06-31D8-4C90-97DD-2A2796BCE4FA}">
      <dgm:prSet/>
      <dgm:spPr/>
      <dgm:t>
        <a:bodyPr/>
        <a:lstStyle/>
        <a:p>
          <a:endParaRPr lang="en-GB"/>
        </a:p>
      </dgm:t>
    </dgm:pt>
    <dgm:pt modelId="{4B29C93E-E386-4EF1-B313-65688650067E}">
      <dgm:prSet phldrT="[Text]" custT="1"/>
      <dgm:spPr/>
      <dgm:t>
        <a:bodyPr/>
        <a:lstStyle/>
        <a:p>
          <a:r>
            <a:rPr lang="en-GB" sz="2800" b="0" baseline="0" dirty="0">
              <a:solidFill>
                <a:srgbClr val="004F6B"/>
              </a:solidFill>
            </a:rPr>
            <a:t>Draft report sent to provider for their comments within 30 days</a:t>
          </a:r>
          <a:endParaRPr lang="en-GB" sz="2800" b="0" dirty="0">
            <a:solidFill>
              <a:srgbClr val="004F6B"/>
            </a:solidFill>
          </a:endParaRPr>
        </a:p>
      </dgm:t>
    </dgm:pt>
    <dgm:pt modelId="{B3C855E9-D9A1-4FAC-9898-8E0016B9C5F5}" type="parTrans" cxnId="{BECF3A4F-E725-4388-8BB5-C5B8D8463415}">
      <dgm:prSet/>
      <dgm:spPr/>
      <dgm:t>
        <a:bodyPr/>
        <a:lstStyle/>
        <a:p>
          <a:endParaRPr lang="en-GB"/>
        </a:p>
      </dgm:t>
    </dgm:pt>
    <dgm:pt modelId="{2DE64AC2-E2B2-474F-8E42-24E75089583C}" type="sibTrans" cxnId="{BECF3A4F-E725-4388-8BB5-C5B8D8463415}">
      <dgm:prSet/>
      <dgm:spPr/>
      <dgm:t>
        <a:bodyPr/>
        <a:lstStyle/>
        <a:p>
          <a:endParaRPr lang="en-GB"/>
        </a:p>
      </dgm:t>
    </dgm:pt>
    <dgm:pt modelId="{5845FA66-AD8C-4300-9325-051622855E44}" type="pres">
      <dgm:prSet presAssocID="{E5D8BCDC-0CE8-4D1C-AD17-7D283A56FE4D}" presName="linearFlow" presStyleCnt="0">
        <dgm:presLayoutVars>
          <dgm:resizeHandles val="exact"/>
        </dgm:presLayoutVars>
      </dgm:prSet>
      <dgm:spPr/>
    </dgm:pt>
    <dgm:pt modelId="{2059B763-0BCA-438E-82B5-E1159317548A}" type="pres">
      <dgm:prSet presAssocID="{2EEE2184-E56D-4C1F-8F2B-D065F9940BCF}" presName="node" presStyleLbl="node1" presStyleIdx="0" presStyleCnt="3" custScaleX="353335" custLinFactY="-81236" custLinFactNeighborX="-1993" custLinFactNeighborY="-100000">
        <dgm:presLayoutVars>
          <dgm:bulletEnabled val="1"/>
        </dgm:presLayoutVars>
      </dgm:prSet>
      <dgm:spPr/>
    </dgm:pt>
    <dgm:pt modelId="{FFCAEE63-435C-4B4E-81B8-5E0D529C5A68}" type="pres">
      <dgm:prSet presAssocID="{5D45B8D2-DDFC-4C87-8BEF-AFC65F6E48B9}" presName="sibTrans" presStyleLbl="sibTrans2D1" presStyleIdx="0" presStyleCnt="2"/>
      <dgm:spPr/>
    </dgm:pt>
    <dgm:pt modelId="{E26C21FE-3D88-40EE-B306-12F0131063B7}" type="pres">
      <dgm:prSet presAssocID="{5D45B8D2-DDFC-4C87-8BEF-AFC65F6E48B9}" presName="connectorText" presStyleLbl="sibTrans2D1" presStyleIdx="0" presStyleCnt="2"/>
      <dgm:spPr/>
    </dgm:pt>
    <dgm:pt modelId="{E832BC02-829D-44E3-8C96-51964E3209D4}" type="pres">
      <dgm:prSet presAssocID="{0300871E-2EED-4846-A5F5-9AC8B81B2AF1}" presName="node" presStyleLbl="node1" presStyleIdx="1" presStyleCnt="3" custScaleX="353335">
        <dgm:presLayoutVars>
          <dgm:bulletEnabled val="1"/>
        </dgm:presLayoutVars>
      </dgm:prSet>
      <dgm:spPr/>
    </dgm:pt>
    <dgm:pt modelId="{081981D8-66F7-4A9C-B210-F7FB215F381D}" type="pres">
      <dgm:prSet presAssocID="{83ED36CD-15CD-47DC-905F-C21B058B3906}" presName="sibTrans" presStyleLbl="sibTrans2D1" presStyleIdx="1" presStyleCnt="2"/>
      <dgm:spPr/>
    </dgm:pt>
    <dgm:pt modelId="{07B0C990-46CF-4F9D-A275-6ACF4A3DBA88}" type="pres">
      <dgm:prSet presAssocID="{83ED36CD-15CD-47DC-905F-C21B058B3906}" presName="connectorText" presStyleLbl="sibTrans2D1" presStyleIdx="1" presStyleCnt="2"/>
      <dgm:spPr/>
    </dgm:pt>
    <dgm:pt modelId="{038917C5-3452-4AD0-8F7B-31DDF97FDFA7}" type="pres">
      <dgm:prSet presAssocID="{4B29C93E-E386-4EF1-B313-65688650067E}" presName="node" presStyleLbl="node1" presStyleIdx="2" presStyleCnt="3" custScaleX="353335">
        <dgm:presLayoutVars>
          <dgm:bulletEnabled val="1"/>
        </dgm:presLayoutVars>
      </dgm:prSet>
      <dgm:spPr/>
    </dgm:pt>
  </dgm:ptLst>
  <dgm:cxnLst>
    <dgm:cxn modelId="{B4AFBE06-31D8-4C90-97DD-2A2796BCE4FA}" srcId="{E5D8BCDC-0CE8-4D1C-AD17-7D283A56FE4D}" destId="{0300871E-2EED-4846-A5F5-9AC8B81B2AF1}" srcOrd="1" destOrd="0" parTransId="{EBDF6627-D2E4-48CD-8BE1-47965FD35254}" sibTransId="{83ED36CD-15CD-47DC-905F-C21B058B3906}"/>
    <dgm:cxn modelId="{EFFD1B3D-7016-4D91-B9FD-3E4C5B75B5FF}" type="presOf" srcId="{4B29C93E-E386-4EF1-B313-65688650067E}" destId="{038917C5-3452-4AD0-8F7B-31DDF97FDFA7}" srcOrd="0" destOrd="0" presId="urn:microsoft.com/office/officeart/2005/8/layout/process2"/>
    <dgm:cxn modelId="{909D6148-6DB0-4AB2-A0E4-AF5B79C22D2B}" type="presOf" srcId="{2EEE2184-E56D-4C1F-8F2B-D065F9940BCF}" destId="{2059B763-0BCA-438E-82B5-E1159317548A}" srcOrd="0" destOrd="0" presId="urn:microsoft.com/office/officeart/2005/8/layout/process2"/>
    <dgm:cxn modelId="{BECF3A4F-E725-4388-8BB5-C5B8D8463415}" srcId="{E5D8BCDC-0CE8-4D1C-AD17-7D283A56FE4D}" destId="{4B29C93E-E386-4EF1-B313-65688650067E}" srcOrd="2" destOrd="0" parTransId="{B3C855E9-D9A1-4FAC-9898-8E0016B9C5F5}" sibTransId="{2DE64AC2-E2B2-474F-8E42-24E75089583C}"/>
    <dgm:cxn modelId="{A21A6F57-B1D2-432B-B045-DB9BE7264635}" type="presOf" srcId="{83ED36CD-15CD-47DC-905F-C21B058B3906}" destId="{07B0C990-46CF-4F9D-A275-6ACF4A3DBA88}" srcOrd="1" destOrd="0" presId="urn:microsoft.com/office/officeart/2005/8/layout/process2"/>
    <dgm:cxn modelId="{D85A1B93-2DA1-4FA6-A3DD-4697BCAC8667}" type="presOf" srcId="{0300871E-2EED-4846-A5F5-9AC8B81B2AF1}" destId="{E832BC02-829D-44E3-8C96-51964E3209D4}" srcOrd="0" destOrd="0" presId="urn:microsoft.com/office/officeart/2005/8/layout/process2"/>
    <dgm:cxn modelId="{417158AC-78BE-4A3D-844D-665C16A2586E}" srcId="{E5D8BCDC-0CE8-4D1C-AD17-7D283A56FE4D}" destId="{2EEE2184-E56D-4C1F-8F2B-D065F9940BCF}" srcOrd="0" destOrd="0" parTransId="{D0198744-810F-45C5-8784-3BCF0FEB51E3}" sibTransId="{5D45B8D2-DDFC-4C87-8BEF-AFC65F6E48B9}"/>
    <dgm:cxn modelId="{BA35A6AC-811C-42FF-A749-88FE8F53AF5A}" type="presOf" srcId="{E5D8BCDC-0CE8-4D1C-AD17-7D283A56FE4D}" destId="{5845FA66-AD8C-4300-9325-051622855E44}" srcOrd="0" destOrd="0" presId="urn:microsoft.com/office/officeart/2005/8/layout/process2"/>
    <dgm:cxn modelId="{299AF2CB-927C-4015-A216-332C44DA913B}" type="presOf" srcId="{5D45B8D2-DDFC-4C87-8BEF-AFC65F6E48B9}" destId="{E26C21FE-3D88-40EE-B306-12F0131063B7}" srcOrd="1" destOrd="0" presId="urn:microsoft.com/office/officeart/2005/8/layout/process2"/>
    <dgm:cxn modelId="{138E24D3-9A1A-4974-81CA-E95116C58173}" type="presOf" srcId="{5D45B8D2-DDFC-4C87-8BEF-AFC65F6E48B9}" destId="{FFCAEE63-435C-4B4E-81B8-5E0D529C5A68}" srcOrd="0" destOrd="0" presId="urn:microsoft.com/office/officeart/2005/8/layout/process2"/>
    <dgm:cxn modelId="{331EC0E6-5CDE-4908-B6B1-B0F3E3B0B90C}" type="presOf" srcId="{83ED36CD-15CD-47DC-905F-C21B058B3906}" destId="{081981D8-66F7-4A9C-B210-F7FB215F381D}" srcOrd="0" destOrd="0" presId="urn:microsoft.com/office/officeart/2005/8/layout/process2"/>
    <dgm:cxn modelId="{6B7F300E-5D1D-4347-92D5-F085A6C1E81C}" type="presParOf" srcId="{5845FA66-AD8C-4300-9325-051622855E44}" destId="{2059B763-0BCA-438E-82B5-E1159317548A}" srcOrd="0" destOrd="0" presId="urn:microsoft.com/office/officeart/2005/8/layout/process2"/>
    <dgm:cxn modelId="{25F7B328-905D-442F-95C6-49D569B8FB86}" type="presParOf" srcId="{5845FA66-AD8C-4300-9325-051622855E44}" destId="{FFCAEE63-435C-4B4E-81B8-5E0D529C5A68}" srcOrd="1" destOrd="0" presId="urn:microsoft.com/office/officeart/2005/8/layout/process2"/>
    <dgm:cxn modelId="{01A48F53-C938-4CEB-B12C-562D1200DE37}" type="presParOf" srcId="{FFCAEE63-435C-4B4E-81B8-5E0D529C5A68}" destId="{E26C21FE-3D88-40EE-B306-12F0131063B7}" srcOrd="0" destOrd="0" presId="urn:microsoft.com/office/officeart/2005/8/layout/process2"/>
    <dgm:cxn modelId="{367BE830-068C-4398-8BFE-245BC48475BC}" type="presParOf" srcId="{5845FA66-AD8C-4300-9325-051622855E44}" destId="{E832BC02-829D-44E3-8C96-51964E3209D4}" srcOrd="2" destOrd="0" presId="urn:microsoft.com/office/officeart/2005/8/layout/process2"/>
    <dgm:cxn modelId="{03DDDE7F-F30A-452E-86AE-9C057C2C32A3}" type="presParOf" srcId="{5845FA66-AD8C-4300-9325-051622855E44}" destId="{081981D8-66F7-4A9C-B210-F7FB215F381D}" srcOrd="3" destOrd="0" presId="urn:microsoft.com/office/officeart/2005/8/layout/process2"/>
    <dgm:cxn modelId="{09389CE4-A5F1-4D1E-AEAC-4698EC557228}" type="presParOf" srcId="{081981D8-66F7-4A9C-B210-F7FB215F381D}" destId="{07B0C990-46CF-4F9D-A275-6ACF4A3DBA88}" srcOrd="0" destOrd="0" presId="urn:microsoft.com/office/officeart/2005/8/layout/process2"/>
    <dgm:cxn modelId="{65C5288F-2011-4C90-A61E-C4F1706228F6}" type="presParOf" srcId="{5845FA66-AD8C-4300-9325-051622855E44}" destId="{038917C5-3452-4AD0-8F7B-31DDF97FDFA7}"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D8BCDC-0CE8-4D1C-AD17-7D283A56FE4D}" type="doc">
      <dgm:prSet loTypeId="urn:microsoft.com/office/officeart/2005/8/layout/process2" loCatId="process" qsTypeId="urn:microsoft.com/office/officeart/2005/8/quickstyle/simple3" qsCatId="simple" csTypeId="urn:microsoft.com/office/officeart/2005/8/colors/accent1_2" csCatId="accent1" phldr="1"/>
      <dgm:spPr/>
    </dgm:pt>
    <dgm:pt modelId="{2EEE2184-E56D-4C1F-8F2B-D065F9940BCF}">
      <dgm:prSet phldrT="[Text]" custT="1"/>
      <dgm:spPr/>
      <dgm:t>
        <a:bodyPr/>
        <a:lstStyle/>
        <a:p>
          <a:r>
            <a:rPr lang="en-GB" sz="2400" b="0" baseline="0" dirty="0"/>
            <a:t>Follow up with </a:t>
          </a:r>
          <a:r>
            <a:rPr lang="en-GB" sz="2400" b="0" baseline="0" dirty="0">
              <a:solidFill>
                <a:srgbClr val="004F6B"/>
              </a:solidFill>
            </a:rPr>
            <a:t>provider if no comments within 20-30 days</a:t>
          </a:r>
        </a:p>
      </dgm:t>
    </dgm:pt>
    <dgm:pt modelId="{D0198744-810F-45C5-8784-3BCF0FEB51E3}" type="parTrans" cxnId="{417158AC-78BE-4A3D-844D-665C16A2586E}">
      <dgm:prSet/>
      <dgm:spPr/>
      <dgm:t>
        <a:bodyPr/>
        <a:lstStyle/>
        <a:p>
          <a:endParaRPr lang="en-GB"/>
        </a:p>
      </dgm:t>
    </dgm:pt>
    <dgm:pt modelId="{5D45B8D2-DDFC-4C87-8BEF-AFC65F6E48B9}" type="sibTrans" cxnId="{417158AC-78BE-4A3D-844D-665C16A2586E}">
      <dgm:prSet/>
      <dgm:spPr/>
      <dgm:t>
        <a:bodyPr/>
        <a:lstStyle/>
        <a:p>
          <a:endParaRPr lang="en-GB"/>
        </a:p>
      </dgm:t>
    </dgm:pt>
    <dgm:pt modelId="{0300871E-2EED-4846-A5F5-9AC8B81B2AF1}">
      <dgm:prSet phldrT="[Text]" custT="1"/>
      <dgm:spPr/>
      <dgm:t>
        <a:bodyPr/>
        <a:lstStyle/>
        <a:p>
          <a:r>
            <a:rPr lang="en-GB" sz="2400" b="0" dirty="0">
              <a:solidFill>
                <a:srgbClr val="004F6B"/>
              </a:solidFill>
            </a:rPr>
            <a:t>Report changed to include providers comments and recommendations they have</a:t>
          </a:r>
          <a:r>
            <a:rPr lang="en-GB" sz="2000" b="0" dirty="0">
              <a:solidFill>
                <a:srgbClr val="004F6B"/>
              </a:solidFill>
            </a:rPr>
            <a:t> </a:t>
          </a:r>
          <a:r>
            <a:rPr lang="en-GB" sz="2400" b="0" dirty="0">
              <a:solidFill>
                <a:srgbClr val="004F6B"/>
              </a:solidFill>
            </a:rPr>
            <a:t>agreed to</a:t>
          </a:r>
          <a:endParaRPr lang="en-GB" sz="2800" b="0" dirty="0">
            <a:solidFill>
              <a:srgbClr val="004F6B"/>
            </a:solidFill>
          </a:endParaRPr>
        </a:p>
      </dgm:t>
    </dgm:pt>
    <dgm:pt modelId="{EBDF6627-D2E4-48CD-8BE1-47965FD35254}" type="parTrans" cxnId="{B4AFBE06-31D8-4C90-97DD-2A2796BCE4FA}">
      <dgm:prSet/>
      <dgm:spPr/>
      <dgm:t>
        <a:bodyPr/>
        <a:lstStyle/>
        <a:p>
          <a:endParaRPr lang="en-GB"/>
        </a:p>
      </dgm:t>
    </dgm:pt>
    <dgm:pt modelId="{83ED36CD-15CD-47DC-905F-C21B058B3906}" type="sibTrans" cxnId="{B4AFBE06-31D8-4C90-97DD-2A2796BCE4FA}">
      <dgm:prSet/>
      <dgm:spPr/>
      <dgm:t>
        <a:bodyPr/>
        <a:lstStyle/>
        <a:p>
          <a:endParaRPr lang="en-GB"/>
        </a:p>
      </dgm:t>
    </dgm:pt>
    <dgm:pt modelId="{4B29C93E-E386-4EF1-B313-65688650067E}">
      <dgm:prSet phldrT="[Text]" custT="1"/>
      <dgm:spPr/>
      <dgm:t>
        <a:bodyPr/>
        <a:lstStyle/>
        <a:p>
          <a:r>
            <a:rPr lang="en-GB" sz="2400" b="0" dirty="0">
              <a:solidFill>
                <a:srgbClr val="004F6B"/>
              </a:solidFill>
            </a:rPr>
            <a:t>Final report shared with provider within 10 working days of receiving their comments</a:t>
          </a:r>
        </a:p>
      </dgm:t>
    </dgm:pt>
    <dgm:pt modelId="{B3C855E9-D9A1-4FAC-9898-8E0016B9C5F5}" type="parTrans" cxnId="{BECF3A4F-E725-4388-8BB5-C5B8D8463415}">
      <dgm:prSet/>
      <dgm:spPr/>
      <dgm:t>
        <a:bodyPr/>
        <a:lstStyle/>
        <a:p>
          <a:endParaRPr lang="en-GB"/>
        </a:p>
      </dgm:t>
    </dgm:pt>
    <dgm:pt modelId="{2DE64AC2-E2B2-474F-8E42-24E75089583C}" type="sibTrans" cxnId="{BECF3A4F-E725-4388-8BB5-C5B8D8463415}">
      <dgm:prSet/>
      <dgm:spPr/>
      <dgm:t>
        <a:bodyPr/>
        <a:lstStyle/>
        <a:p>
          <a:endParaRPr lang="en-GB"/>
        </a:p>
      </dgm:t>
    </dgm:pt>
    <dgm:pt modelId="{5845FA66-AD8C-4300-9325-051622855E44}" type="pres">
      <dgm:prSet presAssocID="{E5D8BCDC-0CE8-4D1C-AD17-7D283A56FE4D}" presName="linearFlow" presStyleCnt="0">
        <dgm:presLayoutVars>
          <dgm:resizeHandles val="exact"/>
        </dgm:presLayoutVars>
      </dgm:prSet>
      <dgm:spPr/>
    </dgm:pt>
    <dgm:pt modelId="{2059B763-0BCA-438E-82B5-E1159317548A}" type="pres">
      <dgm:prSet presAssocID="{2EEE2184-E56D-4C1F-8F2B-D065F9940BCF}" presName="node" presStyleLbl="node1" presStyleIdx="0" presStyleCnt="3" custScaleX="353335" custLinFactY="-81236" custLinFactNeighborX="-1993" custLinFactNeighborY="-100000">
        <dgm:presLayoutVars>
          <dgm:bulletEnabled val="1"/>
        </dgm:presLayoutVars>
      </dgm:prSet>
      <dgm:spPr/>
    </dgm:pt>
    <dgm:pt modelId="{FFCAEE63-435C-4B4E-81B8-5E0D529C5A68}" type="pres">
      <dgm:prSet presAssocID="{5D45B8D2-DDFC-4C87-8BEF-AFC65F6E48B9}" presName="sibTrans" presStyleLbl="sibTrans2D1" presStyleIdx="0" presStyleCnt="2"/>
      <dgm:spPr/>
    </dgm:pt>
    <dgm:pt modelId="{E26C21FE-3D88-40EE-B306-12F0131063B7}" type="pres">
      <dgm:prSet presAssocID="{5D45B8D2-DDFC-4C87-8BEF-AFC65F6E48B9}" presName="connectorText" presStyleLbl="sibTrans2D1" presStyleIdx="0" presStyleCnt="2"/>
      <dgm:spPr/>
    </dgm:pt>
    <dgm:pt modelId="{E832BC02-829D-44E3-8C96-51964E3209D4}" type="pres">
      <dgm:prSet presAssocID="{0300871E-2EED-4846-A5F5-9AC8B81B2AF1}" presName="node" presStyleLbl="node1" presStyleIdx="1" presStyleCnt="3" custScaleX="353335" custScaleY="153054">
        <dgm:presLayoutVars>
          <dgm:bulletEnabled val="1"/>
        </dgm:presLayoutVars>
      </dgm:prSet>
      <dgm:spPr/>
    </dgm:pt>
    <dgm:pt modelId="{081981D8-66F7-4A9C-B210-F7FB215F381D}" type="pres">
      <dgm:prSet presAssocID="{83ED36CD-15CD-47DC-905F-C21B058B3906}" presName="sibTrans" presStyleLbl="sibTrans2D1" presStyleIdx="1" presStyleCnt="2"/>
      <dgm:spPr/>
    </dgm:pt>
    <dgm:pt modelId="{07B0C990-46CF-4F9D-A275-6ACF4A3DBA88}" type="pres">
      <dgm:prSet presAssocID="{83ED36CD-15CD-47DC-905F-C21B058B3906}" presName="connectorText" presStyleLbl="sibTrans2D1" presStyleIdx="1" presStyleCnt="2"/>
      <dgm:spPr/>
    </dgm:pt>
    <dgm:pt modelId="{038917C5-3452-4AD0-8F7B-31DDF97FDFA7}" type="pres">
      <dgm:prSet presAssocID="{4B29C93E-E386-4EF1-B313-65688650067E}" presName="node" presStyleLbl="node1" presStyleIdx="2" presStyleCnt="3" custScaleX="353335" custScaleY="133917">
        <dgm:presLayoutVars>
          <dgm:bulletEnabled val="1"/>
        </dgm:presLayoutVars>
      </dgm:prSet>
      <dgm:spPr/>
    </dgm:pt>
  </dgm:ptLst>
  <dgm:cxnLst>
    <dgm:cxn modelId="{B4AFBE06-31D8-4C90-97DD-2A2796BCE4FA}" srcId="{E5D8BCDC-0CE8-4D1C-AD17-7D283A56FE4D}" destId="{0300871E-2EED-4846-A5F5-9AC8B81B2AF1}" srcOrd="1" destOrd="0" parTransId="{EBDF6627-D2E4-48CD-8BE1-47965FD35254}" sibTransId="{83ED36CD-15CD-47DC-905F-C21B058B3906}"/>
    <dgm:cxn modelId="{F401D222-26B4-4309-9933-FEBB40F2754F}" type="presOf" srcId="{5D45B8D2-DDFC-4C87-8BEF-AFC65F6E48B9}" destId="{FFCAEE63-435C-4B4E-81B8-5E0D529C5A68}" srcOrd="0" destOrd="0" presId="urn:microsoft.com/office/officeart/2005/8/layout/process2"/>
    <dgm:cxn modelId="{BAF83D36-661E-4196-B9FA-544B91C1B47C}" type="presOf" srcId="{4B29C93E-E386-4EF1-B313-65688650067E}" destId="{038917C5-3452-4AD0-8F7B-31DDF97FDFA7}" srcOrd="0" destOrd="0" presId="urn:microsoft.com/office/officeart/2005/8/layout/process2"/>
    <dgm:cxn modelId="{D5223B48-A838-4A85-955E-9F1F5577CEAC}" type="presOf" srcId="{83ED36CD-15CD-47DC-905F-C21B058B3906}" destId="{081981D8-66F7-4A9C-B210-F7FB215F381D}" srcOrd="0" destOrd="0" presId="urn:microsoft.com/office/officeart/2005/8/layout/process2"/>
    <dgm:cxn modelId="{19E58968-C95F-429B-A4BB-6E66F07F71B2}" type="presOf" srcId="{E5D8BCDC-0CE8-4D1C-AD17-7D283A56FE4D}" destId="{5845FA66-AD8C-4300-9325-051622855E44}" srcOrd="0" destOrd="0" presId="urn:microsoft.com/office/officeart/2005/8/layout/process2"/>
    <dgm:cxn modelId="{BECF3A4F-E725-4388-8BB5-C5B8D8463415}" srcId="{E5D8BCDC-0CE8-4D1C-AD17-7D283A56FE4D}" destId="{4B29C93E-E386-4EF1-B313-65688650067E}" srcOrd="2" destOrd="0" parTransId="{B3C855E9-D9A1-4FAC-9898-8E0016B9C5F5}" sibTransId="{2DE64AC2-E2B2-474F-8E42-24E75089583C}"/>
    <dgm:cxn modelId="{46F2A852-748C-4FE0-B5C5-6EC0D4C41DCC}" type="presOf" srcId="{2EEE2184-E56D-4C1F-8F2B-D065F9940BCF}" destId="{2059B763-0BCA-438E-82B5-E1159317548A}" srcOrd="0" destOrd="0" presId="urn:microsoft.com/office/officeart/2005/8/layout/process2"/>
    <dgm:cxn modelId="{7A05F07C-2EB7-4109-9455-1309FB8C3383}" type="presOf" srcId="{5D45B8D2-DDFC-4C87-8BEF-AFC65F6E48B9}" destId="{E26C21FE-3D88-40EE-B306-12F0131063B7}" srcOrd="1" destOrd="0" presId="urn:microsoft.com/office/officeart/2005/8/layout/process2"/>
    <dgm:cxn modelId="{F58CDE7E-C5D5-41FA-AF96-50EB7E4ECF4C}" type="presOf" srcId="{0300871E-2EED-4846-A5F5-9AC8B81B2AF1}" destId="{E832BC02-829D-44E3-8C96-51964E3209D4}" srcOrd="0" destOrd="0" presId="urn:microsoft.com/office/officeart/2005/8/layout/process2"/>
    <dgm:cxn modelId="{417158AC-78BE-4A3D-844D-665C16A2586E}" srcId="{E5D8BCDC-0CE8-4D1C-AD17-7D283A56FE4D}" destId="{2EEE2184-E56D-4C1F-8F2B-D065F9940BCF}" srcOrd="0" destOrd="0" parTransId="{D0198744-810F-45C5-8784-3BCF0FEB51E3}" sibTransId="{5D45B8D2-DDFC-4C87-8BEF-AFC65F6E48B9}"/>
    <dgm:cxn modelId="{D90088EB-E23B-44E3-BE85-55197A61654E}" type="presOf" srcId="{83ED36CD-15CD-47DC-905F-C21B058B3906}" destId="{07B0C990-46CF-4F9D-A275-6ACF4A3DBA88}" srcOrd="1" destOrd="0" presId="urn:microsoft.com/office/officeart/2005/8/layout/process2"/>
    <dgm:cxn modelId="{3A91B362-AA8D-4E2D-8C31-8807FFE73DF7}" type="presParOf" srcId="{5845FA66-AD8C-4300-9325-051622855E44}" destId="{2059B763-0BCA-438E-82B5-E1159317548A}" srcOrd="0" destOrd="0" presId="urn:microsoft.com/office/officeart/2005/8/layout/process2"/>
    <dgm:cxn modelId="{017D0964-99A8-455F-A25D-C59AD8B462C4}" type="presParOf" srcId="{5845FA66-AD8C-4300-9325-051622855E44}" destId="{FFCAEE63-435C-4B4E-81B8-5E0D529C5A68}" srcOrd="1" destOrd="0" presId="urn:microsoft.com/office/officeart/2005/8/layout/process2"/>
    <dgm:cxn modelId="{4287F838-4216-48DA-A003-3B5564BCF1DB}" type="presParOf" srcId="{FFCAEE63-435C-4B4E-81B8-5E0D529C5A68}" destId="{E26C21FE-3D88-40EE-B306-12F0131063B7}" srcOrd="0" destOrd="0" presId="urn:microsoft.com/office/officeart/2005/8/layout/process2"/>
    <dgm:cxn modelId="{4C511A39-F5CF-4586-946C-CD673398EED1}" type="presParOf" srcId="{5845FA66-AD8C-4300-9325-051622855E44}" destId="{E832BC02-829D-44E3-8C96-51964E3209D4}" srcOrd="2" destOrd="0" presId="urn:microsoft.com/office/officeart/2005/8/layout/process2"/>
    <dgm:cxn modelId="{594AAABA-F9E1-4646-BF9C-0E660FBBCE16}" type="presParOf" srcId="{5845FA66-AD8C-4300-9325-051622855E44}" destId="{081981D8-66F7-4A9C-B210-F7FB215F381D}" srcOrd="3" destOrd="0" presId="urn:microsoft.com/office/officeart/2005/8/layout/process2"/>
    <dgm:cxn modelId="{6E6C6995-1822-4AAB-8145-958C7B66364E}" type="presParOf" srcId="{081981D8-66F7-4A9C-B210-F7FB215F381D}" destId="{07B0C990-46CF-4F9D-A275-6ACF4A3DBA88}" srcOrd="0" destOrd="0" presId="urn:microsoft.com/office/officeart/2005/8/layout/process2"/>
    <dgm:cxn modelId="{43453334-D13C-4583-ADD9-0B6861B20FC6}" type="presParOf" srcId="{5845FA66-AD8C-4300-9325-051622855E44}" destId="{038917C5-3452-4AD0-8F7B-31DDF97FDFA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D8BCDC-0CE8-4D1C-AD17-7D283A56FE4D}" type="doc">
      <dgm:prSet loTypeId="urn:microsoft.com/office/officeart/2005/8/layout/process2" loCatId="process" qsTypeId="urn:microsoft.com/office/officeart/2005/8/quickstyle/simple3" qsCatId="simple" csTypeId="urn:microsoft.com/office/officeart/2005/8/colors/accent1_2" csCatId="accent1" phldr="1"/>
      <dgm:spPr/>
    </dgm:pt>
    <dgm:pt modelId="{2EEE2184-E56D-4C1F-8F2B-D065F9940BCF}">
      <dgm:prSet phldrT="[Text]" custT="1"/>
      <dgm:spPr/>
      <dgm:t>
        <a:bodyPr/>
        <a:lstStyle/>
        <a:p>
          <a:r>
            <a:rPr lang="en-GB" sz="2800" b="0" dirty="0">
              <a:solidFill>
                <a:srgbClr val="004F6B"/>
              </a:solidFill>
            </a:rPr>
            <a:t>Final report shared with everybody involved</a:t>
          </a:r>
        </a:p>
      </dgm:t>
    </dgm:pt>
    <dgm:pt modelId="{D0198744-810F-45C5-8784-3BCF0FEB51E3}" type="parTrans" cxnId="{417158AC-78BE-4A3D-844D-665C16A2586E}">
      <dgm:prSet/>
      <dgm:spPr/>
      <dgm:t>
        <a:bodyPr/>
        <a:lstStyle/>
        <a:p>
          <a:endParaRPr lang="en-GB"/>
        </a:p>
      </dgm:t>
    </dgm:pt>
    <dgm:pt modelId="{5D45B8D2-DDFC-4C87-8BEF-AFC65F6E48B9}" type="sibTrans" cxnId="{417158AC-78BE-4A3D-844D-665C16A2586E}">
      <dgm:prSet/>
      <dgm:spPr/>
      <dgm:t>
        <a:bodyPr/>
        <a:lstStyle/>
        <a:p>
          <a:endParaRPr lang="en-GB"/>
        </a:p>
      </dgm:t>
    </dgm:pt>
    <dgm:pt modelId="{0300871E-2EED-4846-A5F5-9AC8B81B2AF1}">
      <dgm:prSet phldrT="[Text]" custT="1"/>
      <dgm:spPr/>
      <dgm:t>
        <a:bodyPr/>
        <a:lstStyle/>
        <a:p>
          <a:r>
            <a:rPr lang="en-GB" sz="2800" b="0" dirty="0">
              <a:solidFill>
                <a:srgbClr val="004F6B"/>
              </a:solidFill>
            </a:rPr>
            <a:t>Report published on our website</a:t>
          </a:r>
        </a:p>
      </dgm:t>
    </dgm:pt>
    <dgm:pt modelId="{EBDF6627-D2E4-48CD-8BE1-47965FD35254}" type="parTrans" cxnId="{B4AFBE06-31D8-4C90-97DD-2A2796BCE4FA}">
      <dgm:prSet/>
      <dgm:spPr/>
      <dgm:t>
        <a:bodyPr/>
        <a:lstStyle/>
        <a:p>
          <a:endParaRPr lang="en-GB"/>
        </a:p>
      </dgm:t>
    </dgm:pt>
    <dgm:pt modelId="{83ED36CD-15CD-47DC-905F-C21B058B3906}" type="sibTrans" cxnId="{B4AFBE06-31D8-4C90-97DD-2A2796BCE4FA}">
      <dgm:prSet/>
      <dgm:spPr/>
      <dgm:t>
        <a:bodyPr/>
        <a:lstStyle/>
        <a:p>
          <a:endParaRPr lang="en-GB"/>
        </a:p>
      </dgm:t>
    </dgm:pt>
    <dgm:pt modelId="{4B29C93E-E386-4EF1-B313-65688650067E}">
      <dgm:prSet phldrT="[Text]" custT="1"/>
      <dgm:spPr/>
      <dgm:t>
        <a:bodyPr/>
        <a:lstStyle/>
        <a:p>
          <a:r>
            <a:rPr lang="en-GB" sz="2800" b="0" dirty="0">
              <a:solidFill>
                <a:srgbClr val="004F6B"/>
              </a:solidFill>
            </a:rPr>
            <a:t>Visit closed</a:t>
          </a:r>
        </a:p>
      </dgm:t>
    </dgm:pt>
    <dgm:pt modelId="{B3C855E9-D9A1-4FAC-9898-8E0016B9C5F5}" type="parTrans" cxnId="{BECF3A4F-E725-4388-8BB5-C5B8D8463415}">
      <dgm:prSet/>
      <dgm:spPr/>
      <dgm:t>
        <a:bodyPr/>
        <a:lstStyle/>
        <a:p>
          <a:endParaRPr lang="en-GB"/>
        </a:p>
      </dgm:t>
    </dgm:pt>
    <dgm:pt modelId="{2DE64AC2-E2B2-474F-8E42-24E75089583C}" type="sibTrans" cxnId="{BECF3A4F-E725-4388-8BB5-C5B8D8463415}">
      <dgm:prSet/>
      <dgm:spPr/>
      <dgm:t>
        <a:bodyPr/>
        <a:lstStyle/>
        <a:p>
          <a:endParaRPr lang="en-GB"/>
        </a:p>
      </dgm:t>
    </dgm:pt>
    <dgm:pt modelId="{5845FA66-AD8C-4300-9325-051622855E44}" type="pres">
      <dgm:prSet presAssocID="{E5D8BCDC-0CE8-4D1C-AD17-7D283A56FE4D}" presName="linearFlow" presStyleCnt="0">
        <dgm:presLayoutVars>
          <dgm:resizeHandles val="exact"/>
        </dgm:presLayoutVars>
      </dgm:prSet>
      <dgm:spPr/>
    </dgm:pt>
    <dgm:pt modelId="{2059B763-0BCA-438E-82B5-E1159317548A}" type="pres">
      <dgm:prSet presAssocID="{2EEE2184-E56D-4C1F-8F2B-D065F9940BCF}" presName="node" presStyleLbl="node1" presStyleIdx="0" presStyleCnt="3" custScaleX="353335" custLinFactY="-81236" custLinFactNeighborX="-1993" custLinFactNeighborY="-100000">
        <dgm:presLayoutVars>
          <dgm:bulletEnabled val="1"/>
        </dgm:presLayoutVars>
      </dgm:prSet>
      <dgm:spPr/>
    </dgm:pt>
    <dgm:pt modelId="{FFCAEE63-435C-4B4E-81B8-5E0D529C5A68}" type="pres">
      <dgm:prSet presAssocID="{5D45B8D2-DDFC-4C87-8BEF-AFC65F6E48B9}" presName="sibTrans" presStyleLbl="sibTrans2D1" presStyleIdx="0" presStyleCnt="2"/>
      <dgm:spPr/>
    </dgm:pt>
    <dgm:pt modelId="{E26C21FE-3D88-40EE-B306-12F0131063B7}" type="pres">
      <dgm:prSet presAssocID="{5D45B8D2-DDFC-4C87-8BEF-AFC65F6E48B9}" presName="connectorText" presStyleLbl="sibTrans2D1" presStyleIdx="0" presStyleCnt="2"/>
      <dgm:spPr/>
    </dgm:pt>
    <dgm:pt modelId="{E832BC02-829D-44E3-8C96-51964E3209D4}" type="pres">
      <dgm:prSet presAssocID="{0300871E-2EED-4846-A5F5-9AC8B81B2AF1}" presName="node" presStyleLbl="node1" presStyleIdx="1" presStyleCnt="3" custScaleX="353335" custLinFactNeighborX="-3272" custLinFactNeighborY="5370">
        <dgm:presLayoutVars>
          <dgm:bulletEnabled val="1"/>
        </dgm:presLayoutVars>
      </dgm:prSet>
      <dgm:spPr/>
    </dgm:pt>
    <dgm:pt modelId="{081981D8-66F7-4A9C-B210-F7FB215F381D}" type="pres">
      <dgm:prSet presAssocID="{83ED36CD-15CD-47DC-905F-C21B058B3906}" presName="sibTrans" presStyleLbl="sibTrans2D1" presStyleIdx="1" presStyleCnt="2"/>
      <dgm:spPr/>
    </dgm:pt>
    <dgm:pt modelId="{07B0C990-46CF-4F9D-A275-6ACF4A3DBA88}" type="pres">
      <dgm:prSet presAssocID="{83ED36CD-15CD-47DC-905F-C21B058B3906}" presName="connectorText" presStyleLbl="sibTrans2D1" presStyleIdx="1" presStyleCnt="2"/>
      <dgm:spPr/>
    </dgm:pt>
    <dgm:pt modelId="{038917C5-3452-4AD0-8F7B-31DDF97FDFA7}" type="pres">
      <dgm:prSet presAssocID="{4B29C93E-E386-4EF1-B313-65688650067E}" presName="node" presStyleLbl="node1" presStyleIdx="2" presStyleCnt="3" custScaleX="353335">
        <dgm:presLayoutVars>
          <dgm:bulletEnabled val="1"/>
        </dgm:presLayoutVars>
      </dgm:prSet>
      <dgm:spPr/>
    </dgm:pt>
  </dgm:ptLst>
  <dgm:cxnLst>
    <dgm:cxn modelId="{09076206-4D46-4FC3-A607-7BC23BDE61F3}" type="presOf" srcId="{4B29C93E-E386-4EF1-B313-65688650067E}" destId="{038917C5-3452-4AD0-8F7B-31DDF97FDFA7}" srcOrd="0" destOrd="0" presId="urn:microsoft.com/office/officeart/2005/8/layout/process2"/>
    <dgm:cxn modelId="{97E54406-4D61-4A86-92CF-8BCCA0B4A5AE}" type="presOf" srcId="{83ED36CD-15CD-47DC-905F-C21B058B3906}" destId="{081981D8-66F7-4A9C-B210-F7FB215F381D}" srcOrd="0" destOrd="0" presId="urn:microsoft.com/office/officeart/2005/8/layout/process2"/>
    <dgm:cxn modelId="{B4AFBE06-31D8-4C90-97DD-2A2796BCE4FA}" srcId="{E5D8BCDC-0CE8-4D1C-AD17-7D283A56FE4D}" destId="{0300871E-2EED-4846-A5F5-9AC8B81B2AF1}" srcOrd="1" destOrd="0" parTransId="{EBDF6627-D2E4-48CD-8BE1-47965FD35254}" sibTransId="{83ED36CD-15CD-47DC-905F-C21B058B3906}"/>
    <dgm:cxn modelId="{3ABB0B21-7AC4-4C3E-BCF4-5583AE99214A}" type="presOf" srcId="{5D45B8D2-DDFC-4C87-8BEF-AFC65F6E48B9}" destId="{E26C21FE-3D88-40EE-B306-12F0131063B7}" srcOrd="1" destOrd="0" presId="urn:microsoft.com/office/officeart/2005/8/layout/process2"/>
    <dgm:cxn modelId="{4BF00522-85C9-4881-B87B-42191D3E0892}" type="presOf" srcId="{5D45B8D2-DDFC-4C87-8BEF-AFC65F6E48B9}" destId="{FFCAEE63-435C-4B4E-81B8-5E0D529C5A68}" srcOrd="0" destOrd="0" presId="urn:microsoft.com/office/officeart/2005/8/layout/process2"/>
    <dgm:cxn modelId="{1B750B2D-41B0-4891-9C0E-C3C5551B05B7}" type="presOf" srcId="{83ED36CD-15CD-47DC-905F-C21B058B3906}" destId="{07B0C990-46CF-4F9D-A275-6ACF4A3DBA88}" srcOrd="1" destOrd="0" presId="urn:microsoft.com/office/officeart/2005/8/layout/process2"/>
    <dgm:cxn modelId="{15C6554D-1B8A-461C-B4DD-8B9260A4648C}" type="presOf" srcId="{E5D8BCDC-0CE8-4D1C-AD17-7D283A56FE4D}" destId="{5845FA66-AD8C-4300-9325-051622855E44}" srcOrd="0" destOrd="0" presId="urn:microsoft.com/office/officeart/2005/8/layout/process2"/>
    <dgm:cxn modelId="{BECF3A4F-E725-4388-8BB5-C5B8D8463415}" srcId="{E5D8BCDC-0CE8-4D1C-AD17-7D283A56FE4D}" destId="{4B29C93E-E386-4EF1-B313-65688650067E}" srcOrd="2" destOrd="0" parTransId="{B3C855E9-D9A1-4FAC-9898-8E0016B9C5F5}" sibTransId="{2DE64AC2-E2B2-474F-8E42-24E75089583C}"/>
    <dgm:cxn modelId="{85E652A8-33CC-42E3-94B7-3106C413D60D}" type="presOf" srcId="{2EEE2184-E56D-4C1F-8F2B-D065F9940BCF}" destId="{2059B763-0BCA-438E-82B5-E1159317548A}" srcOrd="0" destOrd="0" presId="urn:microsoft.com/office/officeart/2005/8/layout/process2"/>
    <dgm:cxn modelId="{417158AC-78BE-4A3D-844D-665C16A2586E}" srcId="{E5D8BCDC-0CE8-4D1C-AD17-7D283A56FE4D}" destId="{2EEE2184-E56D-4C1F-8F2B-D065F9940BCF}" srcOrd="0" destOrd="0" parTransId="{D0198744-810F-45C5-8784-3BCF0FEB51E3}" sibTransId="{5D45B8D2-DDFC-4C87-8BEF-AFC65F6E48B9}"/>
    <dgm:cxn modelId="{8F1E70DA-2841-4E1B-A1B0-A4DA78C495F3}" type="presOf" srcId="{0300871E-2EED-4846-A5F5-9AC8B81B2AF1}" destId="{E832BC02-829D-44E3-8C96-51964E3209D4}" srcOrd="0" destOrd="0" presId="urn:microsoft.com/office/officeart/2005/8/layout/process2"/>
    <dgm:cxn modelId="{B434E7A1-25D7-4B2B-9EA6-DB1EEF90FE0A}" type="presParOf" srcId="{5845FA66-AD8C-4300-9325-051622855E44}" destId="{2059B763-0BCA-438E-82B5-E1159317548A}" srcOrd="0" destOrd="0" presId="urn:microsoft.com/office/officeart/2005/8/layout/process2"/>
    <dgm:cxn modelId="{5CE9AEA2-240C-4651-A0E9-9660E853E4F4}" type="presParOf" srcId="{5845FA66-AD8C-4300-9325-051622855E44}" destId="{FFCAEE63-435C-4B4E-81B8-5E0D529C5A68}" srcOrd="1" destOrd="0" presId="urn:microsoft.com/office/officeart/2005/8/layout/process2"/>
    <dgm:cxn modelId="{3422DCB7-1345-4441-82B6-D47C90EA8F70}" type="presParOf" srcId="{FFCAEE63-435C-4B4E-81B8-5E0D529C5A68}" destId="{E26C21FE-3D88-40EE-B306-12F0131063B7}" srcOrd="0" destOrd="0" presId="urn:microsoft.com/office/officeart/2005/8/layout/process2"/>
    <dgm:cxn modelId="{8EE118C5-11C1-4C8A-B5AF-6CE191387C09}" type="presParOf" srcId="{5845FA66-AD8C-4300-9325-051622855E44}" destId="{E832BC02-829D-44E3-8C96-51964E3209D4}" srcOrd="2" destOrd="0" presId="urn:microsoft.com/office/officeart/2005/8/layout/process2"/>
    <dgm:cxn modelId="{AEE3D28F-19EB-4371-A6A1-A4058BB455AE}" type="presParOf" srcId="{5845FA66-AD8C-4300-9325-051622855E44}" destId="{081981D8-66F7-4A9C-B210-F7FB215F381D}" srcOrd="3" destOrd="0" presId="urn:microsoft.com/office/officeart/2005/8/layout/process2"/>
    <dgm:cxn modelId="{65201051-2811-4826-B80C-121E71812C97}" type="presParOf" srcId="{081981D8-66F7-4A9C-B210-F7FB215F381D}" destId="{07B0C990-46CF-4F9D-A275-6ACF4A3DBA88}" srcOrd="0" destOrd="0" presId="urn:microsoft.com/office/officeart/2005/8/layout/process2"/>
    <dgm:cxn modelId="{416028FE-028B-4779-BB57-2A493211A2A2}" type="presParOf" srcId="{5845FA66-AD8C-4300-9325-051622855E44}" destId="{038917C5-3452-4AD0-8F7B-31DDF97FDFA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D8BCDC-0CE8-4D1C-AD17-7D283A56FE4D}" type="doc">
      <dgm:prSet loTypeId="urn:microsoft.com/office/officeart/2005/8/layout/process2" loCatId="process" qsTypeId="urn:microsoft.com/office/officeart/2005/8/quickstyle/simple3" qsCatId="simple" csTypeId="urn:microsoft.com/office/officeart/2005/8/colors/accent1_2" csCatId="accent1" phldr="1"/>
      <dgm:spPr/>
    </dgm:pt>
    <dgm:pt modelId="{2EEE2184-E56D-4C1F-8F2B-D065F9940BCF}">
      <dgm:prSet phldrT="[Text]" custT="1"/>
      <dgm:spPr/>
      <dgm:t>
        <a:bodyPr/>
        <a:lstStyle/>
        <a:p>
          <a:r>
            <a:rPr lang="en-GB" sz="2800" b="0"/>
            <a:t>Visit details logged with local Healthwatch and sent to Healthwatch England</a:t>
          </a:r>
        </a:p>
      </dgm:t>
    </dgm:pt>
    <dgm:pt modelId="{D0198744-810F-45C5-8784-3BCF0FEB51E3}" type="parTrans" cxnId="{417158AC-78BE-4A3D-844D-665C16A2586E}">
      <dgm:prSet/>
      <dgm:spPr/>
      <dgm:t>
        <a:bodyPr/>
        <a:lstStyle/>
        <a:p>
          <a:endParaRPr lang="en-GB"/>
        </a:p>
      </dgm:t>
    </dgm:pt>
    <dgm:pt modelId="{5D45B8D2-DDFC-4C87-8BEF-AFC65F6E48B9}" type="sibTrans" cxnId="{417158AC-78BE-4A3D-844D-665C16A2586E}">
      <dgm:prSet/>
      <dgm:spPr/>
      <dgm:t>
        <a:bodyPr/>
        <a:lstStyle/>
        <a:p>
          <a:endParaRPr lang="en-GB"/>
        </a:p>
      </dgm:t>
    </dgm:pt>
    <dgm:pt modelId="{0300871E-2EED-4846-A5F5-9AC8B81B2AF1}">
      <dgm:prSet phldrT="[Text]" custT="1"/>
      <dgm:spPr/>
      <dgm:t>
        <a:bodyPr/>
        <a:lstStyle/>
        <a:p>
          <a:r>
            <a:rPr lang="en-GB" sz="2800" b="0"/>
            <a:t>Visit reviewed &amp; evaluated</a:t>
          </a:r>
        </a:p>
      </dgm:t>
    </dgm:pt>
    <dgm:pt modelId="{EBDF6627-D2E4-48CD-8BE1-47965FD35254}" type="parTrans" cxnId="{B4AFBE06-31D8-4C90-97DD-2A2796BCE4FA}">
      <dgm:prSet/>
      <dgm:spPr/>
      <dgm:t>
        <a:bodyPr/>
        <a:lstStyle/>
        <a:p>
          <a:endParaRPr lang="en-GB"/>
        </a:p>
      </dgm:t>
    </dgm:pt>
    <dgm:pt modelId="{83ED36CD-15CD-47DC-905F-C21B058B3906}" type="sibTrans" cxnId="{B4AFBE06-31D8-4C90-97DD-2A2796BCE4FA}">
      <dgm:prSet/>
      <dgm:spPr/>
      <dgm:t>
        <a:bodyPr/>
        <a:lstStyle/>
        <a:p>
          <a:endParaRPr lang="en-GB"/>
        </a:p>
      </dgm:t>
    </dgm:pt>
    <dgm:pt modelId="{4B29C93E-E386-4EF1-B313-65688650067E}">
      <dgm:prSet phldrT="[Text]" custT="1"/>
      <dgm:spPr/>
      <dgm:t>
        <a:bodyPr/>
        <a:lstStyle/>
        <a:p>
          <a:r>
            <a:rPr lang="en-GB" sz="2800" b="0"/>
            <a:t>Follow up with provider if needed</a:t>
          </a:r>
        </a:p>
      </dgm:t>
    </dgm:pt>
    <dgm:pt modelId="{B3C855E9-D9A1-4FAC-9898-8E0016B9C5F5}" type="parTrans" cxnId="{BECF3A4F-E725-4388-8BB5-C5B8D8463415}">
      <dgm:prSet/>
      <dgm:spPr/>
      <dgm:t>
        <a:bodyPr/>
        <a:lstStyle/>
        <a:p>
          <a:endParaRPr lang="en-GB"/>
        </a:p>
      </dgm:t>
    </dgm:pt>
    <dgm:pt modelId="{2DE64AC2-E2B2-474F-8E42-24E75089583C}" type="sibTrans" cxnId="{BECF3A4F-E725-4388-8BB5-C5B8D8463415}">
      <dgm:prSet/>
      <dgm:spPr/>
      <dgm:t>
        <a:bodyPr/>
        <a:lstStyle/>
        <a:p>
          <a:endParaRPr lang="en-GB"/>
        </a:p>
      </dgm:t>
    </dgm:pt>
    <dgm:pt modelId="{5845FA66-AD8C-4300-9325-051622855E44}" type="pres">
      <dgm:prSet presAssocID="{E5D8BCDC-0CE8-4D1C-AD17-7D283A56FE4D}" presName="linearFlow" presStyleCnt="0">
        <dgm:presLayoutVars>
          <dgm:resizeHandles val="exact"/>
        </dgm:presLayoutVars>
      </dgm:prSet>
      <dgm:spPr/>
    </dgm:pt>
    <dgm:pt modelId="{2059B763-0BCA-438E-82B5-E1159317548A}" type="pres">
      <dgm:prSet presAssocID="{2EEE2184-E56D-4C1F-8F2B-D065F9940BCF}" presName="node" presStyleLbl="node1" presStyleIdx="0" presStyleCnt="3" custScaleX="353335" custScaleY="164021" custLinFactY="-81236" custLinFactNeighborX="-1993" custLinFactNeighborY="-100000">
        <dgm:presLayoutVars>
          <dgm:bulletEnabled val="1"/>
        </dgm:presLayoutVars>
      </dgm:prSet>
      <dgm:spPr/>
    </dgm:pt>
    <dgm:pt modelId="{FFCAEE63-435C-4B4E-81B8-5E0D529C5A68}" type="pres">
      <dgm:prSet presAssocID="{5D45B8D2-DDFC-4C87-8BEF-AFC65F6E48B9}" presName="sibTrans" presStyleLbl="sibTrans2D1" presStyleIdx="0" presStyleCnt="2"/>
      <dgm:spPr/>
    </dgm:pt>
    <dgm:pt modelId="{E26C21FE-3D88-40EE-B306-12F0131063B7}" type="pres">
      <dgm:prSet presAssocID="{5D45B8D2-DDFC-4C87-8BEF-AFC65F6E48B9}" presName="connectorText" presStyleLbl="sibTrans2D1" presStyleIdx="0" presStyleCnt="2"/>
      <dgm:spPr/>
    </dgm:pt>
    <dgm:pt modelId="{E832BC02-829D-44E3-8C96-51964E3209D4}" type="pres">
      <dgm:prSet presAssocID="{0300871E-2EED-4846-A5F5-9AC8B81B2AF1}" presName="node" presStyleLbl="node1" presStyleIdx="1" presStyleCnt="3" custScaleX="353335" custLinFactNeighborX="-3272" custLinFactNeighborY="5370">
        <dgm:presLayoutVars>
          <dgm:bulletEnabled val="1"/>
        </dgm:presLayoutVars>
      </dgm:prSet>
      <dgm:spPr/>
    </dgm:pt>
    <dgm:pt modelId="{081981D8-66F7-4A9C-B210-F7FB215F381D}" type="pres">
      <dgm:prSet presAssocID="{83ED36CD-15CD-47DC-905F-C21B058B3906}" presName="sibTrans" presStyleLbl="sibTrans2D1" presStyleIdx="1" presStyleCnt="2"/>
      <dgm:spPr/>
    </dgm:pt>
    <dgm:pt modelId="{07B0C990-46CF-4F9D-A275-6ACF4A3DBA88}" type="pres">
      <dgm:prSet presAssocID="{83ED36CD-15CD-47DC-905F-C21B058B3906}" presName="connectorText" presStyleLbl="sibTrans2D1" presStyleIdx="1" presStyleCnt="2"/>
      <dgm:spPr/>
    </dgm:pt>
    <dgm:pt modelId="{038917C5-3452-4AD0-8F7B-31DDF97FDFA7}" type="pres">
      <dgm:prSet presAssocID="{4B29C93E-E386-4EF1-B313-65688650067E}" presName="node" presStyleLbl="node1" presStyleIdx="2" presStyleCnt="3" custScaleX="353335">
        <dgm:presLayoutVars>
          <dgm:bulletEnabled val="1"/>
        </dgm:presLayoutVars>
      </dgm:prSet>
      <dgm:spPr/>
    </dgm:pt>
  </dgm:ptLst>
  <dgm:cxnLst>
    <dgm:cxn modelId="{B4AFBE06-31D8-4C90-97DD-2A2796BCE4FA}" srcId="{E5D8BCDC-0CE8-4D1C-AD17-7D283A56FE4D}" destId="{0300871E-2EED-4846-A5F5-9AC8B81B2AF1}" srcOrd="1" destOrd="0" parTransId="{EBDF6627-D2E4-48CD-8BE1-47965FD35254}" sibTransId="{83ED36CD-15CD-47DC-905F-C21B058B3906}"/>
    <dgm:cxn modelId="{1643DE16-47E5-492B-99CB-8548ECF9AA1E}" type="presOf" srcId="{83ED36CD-15CD-47DC-905F-C21B058B3906}" destId="{081981D8-66F7-4A9C-B210-F7FB215F381D}" srcOrd="0" destOrd="0" presId="urn:microsoft.com/office/officeart/2005/8/layout/process2"/>
    <dgm:cxn modelId="{8F54482C-26FA-4D4D-BAAE-40BE0A7D4177}" type="presOf" srcId="{4B29C93E-E386-4EF1-B313-65688650067E}" destId="{038917C5-3452-4AD0-8F7B-31DDF97FDFA7}" srcOrd="0" destOrd="0" presId="urn:microsoft.com/office/officeart/2005/8/layout/process2"/>
    <dgm:cxn modelId="{00FC832E-820B-45AD-90DD-81F7F8961694}" type="presOf" srcId="{2EEE2184-E56D-4C1F-8F2B-D065F9940BCF}" destId="{2059B763-0BCA-438E-82B5-E1159317548A}" srcOrd="0" destOrd="0" presId="urn:microsoft.com/office/officeart/2005/8/layout/process2"/>
    <dgm:cxn modelId="{BECF3A4F-E725-4388-8BB5-C5B8D8463415}" srcId="{E5D8BCDC-0CE8-4D1C-AD17-7D283A56FE4D}" destId="{4B29C93E-E386-4EF1-B313-65688650067E}" srcOrd="2" destOrd="0" parTransId="{B3C855E9-D9A1-4FAC-9898-8E0016B9C5F5}" sibTransId="{2DE64AC2-E2B2-474F-8E42-24E75089583C}"/>
    <dgm:cxn modelId="{DD00CA76-10D8-49DC-9715-A539E55A4FAE}" type="presOf" srcId="{5D45B8D2-DDFC-4C87-8BEF-AFC65F6E48B9}" destId="{E26C21FE-3D88-40EE-B306-12F0131063B7}" srcOrd="1" destOrd="0" presId="urn:microsoft.com/office/officeart/2005/8/layout/process2"/>
    <dgm:cxn modelId="{81550657-FBA3-484D-A165-5C709D4EA2EA}" type="presOf" srcId="{83ED36CD-15CD-47DC-905F-C21B058B3906}" destId="{07B0C990-46CF-4F9D-A275-6ACF4A3DBA88}" srcOrd="1" destOrd="0" presId="urn:microsoft.com/office/officeart/2005/8/layout/process2"/>
    <dgm:cxn modelId="{1383338E-D381-468C-BCCA-26AF87BDC411}" type="presOf" srcId="{5D45B8D2-DDFC-4C87-8BEF-AFC65F6E48B9}" destId="{FFCAEE63-435C-4B4E-81B8-5E0D529C5A68}" srcOrd="0" destOrd="0" presId="urn:microsoft.com/office/officeart/2005/8/layout/process2"/>
    <dgm:cxn modelId="{417158AC-78BE-4A3D-844D-665C16A2586E}" srcId="{E5D8BCDC-0CE8-4D1C-AD17-7D283A56FE4D}" destId="{2EEE2184-E56D-4C1F-8F2B-D065F9940BCF}" srcOrd="0" destOrd="0" parTransId="{D0198744-810F-45C5-8784-3BCF0FEB51E3}" sibTransId="{5D45B8D2-DDFC-4C87-8BEF-AFC65F6E48B9}"/>
    <dgm:cxn modelId="{109B5BB0-4138-4127-9EA8-D46D7706C82E}" type="presOf" srcId="{0300871E-2EED-4846-A5F5-9AC8B81B2AF1}" destId="{E832BC02-829D-44E3-8C96-51964E3209D4}" srcOrd="0" destOrd="0" presId="urn:microsoft.com/office/officeart/2005/8/layout/process2"/>
    <dgm:cxn modelId="{51EFD7D1-8BB2-4DDF-B631-93701024F282}" type="presOf" srcId="{E5D8BCDC-0CE8-4D1C-AD17-7D283A56FE4D}" destId="{5845FA66-AD8C-4300-9325-051622855E44}" srcOrd="0" destOrd="0" presId="urn:microsoft.com/office/officeart/2005/8/layout/process2"/>
    <dgm:cxn modelId="{6B90B725-DC50-48DB-8893-5970F6DA51DA}" type="presParOf" srcId="{5845FA66-AD8C-4300-9325-051622855E44}" destId="{2059B763-0BCA-438E-82B5-E1159317548A}" srcOrd="0" destOrd="0" presId="urn:microsoft.com/office/officeart/2005/8/layout/process2"/>
    <dgm:cxn modelId="{D131C3D9-4208-4648-BD9B-D689CF1D1E25}" type="presParOf" srcId="{5845FA66-AD8C-4300-9325-051622855E44}" destId="{FFCAEE63-435C-4B4E-81B8-5E0D529C5A68}" srcOrd="1" destOrd="0" presId="urn:microsoft.com/office/officeart/2005/8/layout/process2"/>
    <dgm:cxn modelId="{AF85184E-C187-41E3-8FF8-C17F3B8D6AC9}" type="presParOf" srcId="{FFCAEE63-435C-4B4E-81B8-5E0D529C5A68}" destId="{E26C21FE-3D88-40EE-B306-12F0131063B7}" srcOrd="0" destOrd="0" presId="urn:microsoft.com/office/officeart/2005/8/layout/process2"/>
    <dgm:cxn modelId="{282A8A70-3ADC-4081-A8C7-59CF62650D2E}" type="presParOf" srcId="{5845FA66-AD8C-4300-9325-051622855E44}" destId="{E832BC02-829D-44E3-8C96-51964E3209D4}" srcOrd="2" destOrd="0" presId="urn:microsoft.com/office/officeart/2005/8/layout/process2"/>
    <dgm:cxn modelId="{249B42D1-77EF-45EC-9B85-A7AC627546C3}" type="presParOf" srcId="{5845FA66-AD8C-4300-9325-051622855E44}" destId="{081981D8-66F7-4A9C-B210-F7FB215F381D}" srcOrd="3" destOrd="0" presId="urn:microsoft.com/office/officeart/2005/8/layout/process2"/>
    <dgm:cxn modelId="{524C8091-BFDB-4110-B668-4B42CA9C32A2}" type="presParOf" srcId="{081981D8-66F7-4A9C-B210-F7FB215F381D}" destId="{07B0C990-46CF-4F9D-A275-6ACF4A3DBA88}" srcOrd="0" destOrd="0" presId="urn:microsoft.com/office/officeart/2005/8/layout/process2"/>
    <dgm:cxn modelId="{B01AD96F-5A5A-42D7-9CF6-DCB31C225623}" type="presParOf" srcId="{5845FA66-AD8C-4300-9325-051622855E44}" destId="{038917C5-3452-4AD0-8F7B-31DDF97FDFA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83229-04DE-45B5-BF85-B3B000CCB2C2}">
      <dsp:nvSpPr>
        <dsp:cNvPr id="0" name=""/>
        <dsp:cNvSpPr/>
      </dsp:nvSpPr>
      <dsp:spPr>
        <a:xfrm rot="5400000">
          <a:off x="4800798" y="-2465263"/>
          <a:ext cx="751956" cy="587477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GB" sz="2400" kern="1200">
              <a:solidFill>
                <a:schemeClr val="tx1">
                  <a:lumMod val="50000"/>
                </a:schemeClr>
              </a:solidFill>
            </a:rPr>
            <a:t>is Enter &amp; View </a:t>
          </a:r>
        </a:p>
        <a:p>
          <a:pPr marL="228600" lvl="1" indent="-228600" algn="l" defTabSz="1066800">
            <a:lnSpc>
              <a:spcPct val="90000"/>
            </a:lnSpc>
            <a:spcBef>
              <a:spcPct val="0"/>
            </a:spcBef>
            <a:spcAft>
              <a:spcPct val="15000"/>
            </a:spcAft>
            <a:buChar char="•"/>
          </a:pPr>
          <a:r>
            <a:rPr lang="en-GB" sz="2400" kern="1200">
              <a:solidFill>
                <a:schemeClr val="tx1">
                  <a:lumMod val="50000"/>
                </a:schemeClr>
              </a:solidFill>
            </a:rPr>
            <a:t>is Enter &amp; View NOT</a:t>
          </a:r>
        </a:p>
      </dsp:txBody>
      <dsp:txXfrm rot="-5400000">
        <a:off x="2239391" y="132851"/>
        <a:ext cx="5838064" cy="678542"/>
      </dsp:txXfrm>
    </dsp:sp>
    <dsp:sp modelId="{C175B982-9574-41F3-97C0-D680CFE8753E}">
      <dsp:nvSpPr>
        <dsp:cNvPr id="0" name=""/>
        <dsp:cNvSpPr/>
      </dsp:nvSpPr>
      <dsp:spPr>
        <a:xfrm>
          <a:off x="0" y="31043"/>
          <a:ext cx="2232064" cy="939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a:t>What?</a:t>
          </a:r>
        </a:p>
      </dsp:txBody>
      <dsp:txXfrm>
        <a:off x="45884" y="76927"/>
        <a:ext cx="2140296" cy="848178"/>
      </dsp:txXfrm>
    </dsp:sp>
    <dsp:sp modelId="{6A63A340-2E9E-41BA-8854-CCE98C6994D2}">
      <dsp:nvSpPr>
        <dsp:cNvPr id="0" name=""/>
        <dsp:cNvSpPr/>
      </dsp:nvSpPr>
      <dsp:spPr>
        <a:xfrm rot="5400000">
          <a:off x="4800798" y="-1478319"/>
          <a:ext cx="751956" cy="587477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GB" sz="2400" kern="1200">
              <a:solidFill>
                <a:schemeClr val="tx1">
                  <a:lumMod val="50000"/>
                </a:schemeClr>
              </a:solidFill>
            </a:rPr>
            <a:t>can do an Enter &amp; View visit?</a:t>
          </a:r>
        </a:p>
      </dsp:txBody>
      <dsp:txXfrm rot="-5400000">
        <a:off x="2239391" y="1119795"/>
        <a:ext cx="5838064" cy="678542"/>
      </dsp:txXfrm>
    </dsp:sp>
    <dsp:sp modelId="{F3D798E4-529B-4527-A714-2226EE5D4000}">
      <dsp:nvSpPr>
        <dsp:cNvPr id="0" name=""/>
        <dsp:cNvSpPr/>
      </dsp:nvSpPr>
      <dsp:spPr>
        <a:xfrm>
          <a:off x="0" y="1017987"/>
          <a:ext cx="2232064" cy="939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a:t>Who?</a:t>
          </a:r>
        </a:p>
      </dsp:txBody>
      <dsp:txXfrm>
        <a:off x="45884" y="1063871"/>
        <a:ext cx="2140296" cy="848178"/>
      </dsp:txXfrm>
    </dsp:sp>
    <dsp:sp modelId="{9F092495-A8D9-42BF-9DB8-FC0D4A9989F6}">
      <dsp:nvSpPr>
        <dsp:cNvPr id="0" name=""/>
        <dsp:cNvSpPr/>
      </dsp:nvSpPr>
      <dsp:spPr>
        <a:xfrm rot="5400000">
          <a:off x="4800798" y="-491375"/>
          <a:ext cx="751956" cy="587477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GB" sz="2400" kern="1200">
              <a:solidFill>
                <a:schemeClr val="tx1">
                  <a:lumMod val="50000"/>
                </a:schemeClr>
              </a:solidFill>
            </a:rPr>
            <a:t>can be Entered &amp; Viewed?</a:t>
          </a:r>
        </a:p>
      </dsp:txBody>
      <dsp:txXfrm rot="-5400000">
        <a:off x="2239391" y="2106739"/>
        <a:ext cx="5838064" cy="678542"/>
      </dsp:txXfrm>
    </dsp:sp>
    <dsp:sp modelId="{4373E4D9-3E0C-44CE-8F04-741A0EB4D23D}">
      <dsp:nvSpPr>
        <dsp:cNvPr id="0" name=""/>
        <dsp:cNvSpPr/>
      </dsp:nvSpPr>
      <dsp:spPr>
        <a:xfrm>
          <a:off x="0" y="2004930"/>
          <a:ext cx="2232064" cy="939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a:t>Where?</a:t>
          </a:r>
        </a:p>
      </dsp:txBody>
      <dsp:txXfrm>
        <a:off x="45884" y="2050814"/>
        <a:ext cx="2140296" cy="848178"/>
      </dsp:txXfrm>
    </dsp:sp>
    <dsp:sp modelId="{6A4BB4EE-6FED-4E65-8D57-F71A7584C903}">
      <dsp:nvSpPr>
        <dsp:cNvPr id="0" name=""/>
        <dsp:cNvSpPr/>
      </dsp:nvSpPr>
      <dsp:spPr>
        <a:xfrm rot="5400000">
          <a:off x="4800798" y="495567"/>
          <a:ext cx="751956" cy="587477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GB" sz="2400" kern="1200">
              <a:solidFill>
                <a:schemeClr val="tx1">
                  <a:lumMod val="50000"/>
                </a:schemeClr>
              </a:solidFill>
            </a:rPr>
            <a:t>is Enter &amp; View important? </a:t>
          </a:r>
        </a:p>
      </dsp:txBody>
      <dsp:txXfrm rot="-5400000">
        <a:off x="2239391" y="3093682"/>
        <a:ext cx="5838064" cy="678542"/>
      </dsp:txXfrm>
    </dsp:sp>
    <dsp:sp modelId="{6C976E64-E815-4C66-9408-D263FBFA5FCE}">
      <dsp:nvSpPr>
        <dsp:cNvPr id="0" name=""/>
        <dsp:cNvSpPr/>
      </dsp:nvSpPr>
      <dsp:spPr>
        <a:xfrm>
          <a:off x="0" y="2991874"/>
          <a:ext cx="2232064" cy="939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a:t>Why?</a:t>
          </a:r>
        </a:p>
      </dsp:txBody>
      <dsp:txXfrm>
        <a:off x="45884" y="3037758"/>
        <a:ext cx="2140296" cy="848178"/>
      </dsp:txXfrm>
    </dsp:sp>
    <dsp:sp modelId="{F7286924-8DB8-4615-9FED-FA2B0CCE2C4A}">
      <dsp:nvSpPr>
        <dsp:cNvPr id="0" name=""/>
        <dsp:cNvSpPr/>
      </dsp:nvSpPr>
      <dsp:spPr>
        <a:xfrm rot="5400000">
          <a:off x="4810753" y="1399792"/>
          <a:ext cx="751956" cy="59720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GB" sz="2400" kern="1200">
              <a:solidFill>
                <a:schemeClr val="tx1">
                  <a:lumMod val="50000"/>
                </a:schemeClr>
              </a:solidFill>
            </a:rPr>
            <a:t>is Enter &amp; View not appropriate?</a:t>
          </a:r>
        </a:p>
      </dsp:txBody>
      <dsp:txXfrm rot="-5400000">
        <a:off x="2200691" y="4046562"/>
        <a:ext cx="5935375" cy="678542"/>
      </dsp:txXfrm>
    </dsp:sp>
    <dsp:sp modelId="{A699D90D-69A3-4687-9AA2-04D0AFAD0C4D}">
      <dsp:nvSpPr>
        <dsp:cNvPr id="0" name=""/>
        <dsp:cNvSpPr/>
      </dsp:nvSpPr>
      <dsp:spPr>
        <a:xfrm>
          <a:off x="0" y="3952073"/>
          <a:ext cx="2232064" cy="939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a:t>When?</a:t>
          </a:r>
        </a:p>
      </dsp:txBody>
      <dsp:txXfrm>
        <a:off x="45884" y="3997957"/>
        <a:ext cx="2140296" cy="848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B763-0BCA-438E-82B5-E1159317548A}">
      <dsp:nvSpPr>
        <dsp:cNvPr id="0" name=""/>
        <dsp:cNvSpPr/>
      </dsp:nvSpPr>
      <dsp:spPr>
        <a:xfrm>
          <a:off x="-72032" y="2155"/>
          <a:ext cx="5736626" cy="110243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Meet as a team to talk about the visit</a:t>
          </a:r>
        </a:p>
      </dsp:txBody>
      <dsp:txXfrm>
        <a:off x="-39743" y="34444"/>
        <a:ext cx="5672048" cy="1037855"/>
      </dsp:txXfrm>
    </dsp:sp>
    <dsp:sp modelId="{FFCAEE63-435C-4B4E-81B8-5E0D529C5A68}">
      <dsp:nvSpPr>
        <dsp:cNvPr id="0" name=""/>
        <dsp:cNvSpPr/>
      </dsp:nvSpPr>
      <dsp:spPr>
        <a:xfrm rot="5400000">
          <a:off x="2589574" y="1132149"/>
          <a:ext cx="413412" cy="496095"/>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2647452" y="1173490"/>
        <a:ext cx="297657" cy="289388"/>
      </dsp:txXfrm>
    </dsp:sp>
    <dsp:sp modelId="{E832BC02-829D-44E3-8C96-51964E3209D4}">
      <dsp:nvSpPr>
        <dsp:cNvPr id="0" name=""/>
        <dsp:cNvSpPr/>
      </dsp:nvSpPr>
      <dsp:spPr>
        <a:xfrm>
          <a:off x="0" y="1655805"/>
          <a:ext cx="5592561" cy="110243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Get more information from the provider if needed</a:t>
          </a:r>
        </a:p>
      </dsp:txBody>
      <dsp:txXfrm>
        <a:off x="32289" y="1688094"/>
        <a:ext cx="5527983" cy="1037855"/>
      </dsp:txXfrm>
    </dsp:sp>
    <dsp:sp modelId="{081981D8-66F7-4A9C-B210-F7FB215F381D}">
      <dsp:nvSpPr>
        <dsp:cNvPr id="0" name=""/>
        <dsp:cNvSpPr/>
      </dsp:nvSpPr>
      <dsp:spPr>
        <a:xfrm rot="5400000">
          <a:off x="2589574" y="2785799"/>
          <a:ext cx="413412" cy="496095"/>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2647452" y="2827140"/>
        <a:ext cx="297657" cy="289388"/>
      </dsp:txXfrm>
    </dsp:sp>
    <dsp:sp modelId="{038917C5-3452-4AD0-8F7B-31DDF97FDFA7}">
      <dsp:nvSpPr>
        <dsp:cNvPr id="0" name=""/>
        <dsp:cNvSpPr/>
      </dsp:nvSpPr>
      <dsp:spPr>
        <a:xfrm>
          <a:off x="0" y="3309455"/>
          <a:ext cx="5592561" cy="110243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Support from other organisations if needed</a:t>
          </a:r>
        </a:p>
      </dsp:txBody>
      <dsp:txXfrm>
        <a:off x="32289" y="3341744"/>
        <a:ext cx="5527983" cy="10378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B763-0BCA-438E-82B5-E1159317548A}">
      <dsp:nvSpPr>
        <dsp:cNvPr id="0" name=""/>
        <dsp:cNvSpPr/>
      </dsp:nvSpPr>
      <dsp:spPr>
        <a:xfrm>
          <a:off x="0" y="0"/>
          <a:ext cx="5971191" cy="101550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Draft report written</a:t>
          </a:r>
        </a:p>
      </dsp:txBody>
      <dsp:txXfrm>
        <a:off x="29743" y="29743"/>
        <a:ext cx="5911705" cy="956021"/>
      </dsp:txXfrm>
    </dsp:sp>
    <dsp:sp modelId="{FFCAEE63-435C-4B4E-81B8-5E0D529C5A68}">
      <dsp:nvSpPr>
        <dsp:cNvPr id="0" name=""/>
        <dsp:cNvSpPr/>
      </dsp:nvSpPr>
      <dsp:spPr>
        <a:xfrm rot="5400000">
          <a:off x="2794443" y="1041887"/>
          <a:ext cx="382304" cy="45697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2848503" y="1079224"/>
        <a:ext cx="274186" cy="267613"/>
      </dsp:txXfrm>
    </dsp:sp>
    <dsp:sp modelId="{E832BC02-829D-44E3-8C96-51964E3209D4}">
      <dsp:nvSpPr>
        <dsp:cNvPr id="0" name=""/>
        <dsp:cNvSpPr/>
      </dsp:nvSpPr>
      <dsp:spPr>
        <a:xfrm>
          <a:off x="0" y="1525246"/>
          <a:ext cx="5971191" cy="101550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Draft report checked</a:t>
          </a:r>
        </a:p>
      </dsp:txBody>
      <dsp:txXfrm>
        <a:off x="29743" y="1554989"/>
        <a:ext cx="5911705" cy="956021"/>
      </dsp:txXfrm>
    </dsp:sp>
    <dsp:sp modelId="{081981D8-66F7-4A9C-B210-F7FB215F381D}">
      <dsp:nvSpPr>
        <dsp:cNvPr id="0" name=""/>
        <dsp:cNvSpPr/>
      </dsp:nvSpPr>
      <dsp:spPr>
        <a:xfrm rot="5400000">
          <a:off x="2795187" y="2566141"/>
          <a:ext cx="380815" cy="456978"/>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2848502" y="2604222"/>
        <a:ext cx="274186" cy="266571"/>
      </dsp:txXfrm>
    </dsp:sp>
    <dsp:sp modelId="{038917C5-3452-4AD0-8F7B-31DDF97FDFA7}">
      <dsp:nvSpPr>
        <dsp:cNvPr id="0" name=""/>
        <dsp:cNvSpPr/>
      </dsp:nvSpPr>
      <dsp:spPr>
        <a:xfrm>
          <a:off x="0" y="3048507"/>
          <a:ext cx="5971191" cy="101550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baseline="0" dirty="0">
              <a:solidFill>
                <a:srgbClr val="004F6B"/>
              </a:solidFill>
            </a:rPr>
            <a:t>Draft report sent to provider for their comments within 30 days</a:t>
          </a:r>
          <a:endParaRPr lang="en-GB" sz="2800" b="0" kern="1200" dirty="0">
            <a:solidFill>
              <a:srgbClr val="004F6B"/>
            </a:solidFill>
          </a:endParaRPr>
        </a:p>
      </dsp:txBody>
      <dsp:txXfrm>
        <a:off x="29743" y="3078250"/>
        <a:ext cx="5911705" cy="956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B763-0BCA-438E-82B5-E1159317548A}">
      <dsp:nvSpPr>
        <dsp:cNvPr id="0" name=""/>
        <dsp:cNvSpPr/>
      </dsp:nvSpPr>
      <dsp:spPr>
        <a:xfrm>
          <a:off x="0" y="0"/>
          <a:ext cx="6617808" cy="99779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baseline="0" dirty="0"/>
            <a:t>Follow up with </a:t>
          </a:r>
          <a:r>
            <a:rPr lang="en-GB" sz="2400" b="0" kern="1200" baseline="0" dirty="0">
              <a:solidFill>
                <a:srgbClr val="004F6B"/>
              </a:solidFill>
            </a:rPr>
            <a:t>provider if no comments within 20-30 days</a:t>
          </a:r>
        </a:p>
      </dsp:txBody>
      <dsp:txXfrm>
        <a:off x="29224" y="29224"/>
        <a:ext cx="6559360" cy="939346"/>
      </dsp:txXfrm>
    </dsp:sp>
    <dsp:sp modelId="{FFCAEE63-435C-4B4E-81B8-5E0D529C5A68}">
      <dsp:nvSpPr>
        <dsp:cNvPr id="0" name=""/>
        <dsp:cNvSpPr/>
      </dsp:nvSpPr>
      <dsp:spPr>
        <a:xfrm rot="5400000">
          <a:off x="3120799" y="1024096"/>
          <a:ext cx="376209" cy="449007"/>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3174202" y="1060495"/>
        <a:ext cx="269405" cy="263346"/>
      </dsp:txXfrm>
    </dsp:sp>
    <dsp:sp modelId="{E832BC02-829D-44E3-8C96-51964E3209D4}">
      <dsp:nvSpPr>
        <dsp:cNvPr id="0" name=""/>
        <dsp:cNvSpPr/>
      </dsp:nvSpPr>
      <dsp:spPr>
        <a:xfrm>
          <a:off x="0" y="1499406"/>
          <a:ext cx="6617808" cy="15271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rgbClr val="004F6B"/>
              </a:solidFill>
            </a:rPr>
            <a:t>Report changed to include providers comments and recommendations they have</a:t>
          </a:r>
          <a:r>
            <a:rPr lang="en-GB" sz="2000" b="0" kern="1200" dirty="0">
              <a:solidFill>
                <a:srgbClr val="004F6B"/>
              </a:solidFill>
            </a:rPr>
            <a:t> </a:t>
          </a:r>
          <a:r>
            <a:rPr lang="en-GB" sz="2400" b="0" kern="1200" dirty="0">
              <a:solidFill>
                <a:srgbClr val="004F6B"/>
              </a:solidFill>
            </a:rPr>
            <a:t>agreed to</a:t>
          </a:r>
          <a:endParaRPr lang="en-GB" sz="2800" b="0" kern="1200" dirty="0">
            <a:solidFill>
              <a:srgbClr val="004F6B"/>
            </a:solidFill>
          </a:endParaRPr>
        </a:p>
      </dsp:txBody>
      <dsp:txXfrm>
        <a:off x="44729" y="1544135"/>
        <a:ext cx="6528350" cy="1437705"/>
      </dsp:txXfrm>
    </dsp:sp>
    <dsp:sp modelId="{081981D8-66F7-4A9C-B210-F7FB215F381D}">
      <dsp:nvSpPr>
        <dsp:cNvPr id="0" name=""/>
        <dsp:cNvSpPr/>
      </dsp:nvSpPr>
      <dsp:spPr>
        <a:xfrm rot="5400000">
          <a:off x="3121817" y="3051515"/>
          <a:ext cx="374172" cy="449007"/>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3174201" y="3088932"/>
        <a:ext cx="269405" cy="261920"/>
      </dsp:txXfrm>
    </dsp:sp>
    <dsp:sp modelId="{038917C5-3452-4AD0-8F7B-31DDF97FDFA7}">
      <dsp:nvSpPr>
        <dsp:cNvPr id="0" name=""/>
        <dsp:cNvSpPr/>
      </dsp:nvSpPr>
      <dsp:spPr>
        <a:xfrm>
          <a:off x="0" y="3525467"/>
          <a:ext cx="6617808" cy="13362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rgbClr val="004F6B"/>
              </a:solidFill>
            </a:rPr>
            <a:t>Final report shared with provider within 10 working days of receiving their comments</a:t>
          </a:r>
        </a:p>
      </dsp:txBody>
      <dsp:txXfrm>
        <a:off x="39136" y="3564603"/>
        <a:ext cx="6539536" cy="1257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B763-0BCA-438E-82B5-E1159317548A}">
      <dsp:nvSpPr>
        <dsp:cNvPr id="0" name=""/>
        <dsp:cNvSpPr/>
      </dsp:nvSpPr>
      <dsp:spPr>
        <a:xfrm>
          <a:off x="0" y="0"/>
          <a:ext cx="5903367" cy="98911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Final report shared with everybody involved</a:t>
          </a:r>
        </a:p>
      </dsp:txBody>
      <dsp:txXfrm>
        <a:off x="28970" y="28970"/>
        <a:ext cx="5845427" cy="931178"/>
      </dsp:txXfrm>
    </dsp:sp>
    <dsp:sp modelId="{FFCAEE63-435C-4B4E-81B8-5E0D529C5A68}">
      <dsp:nvSpPr>
        <dsp:cNvPr id="0" name=""/>
        <dsp:cNvSpPr/>
      </dsp:nvSpPr>
      <dsp:spPr>
        <a:xfrm rot="5400000">
          <a:off x="2755539" y="1028092"/>
          <a:ext cx="392288" cy="44510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2818152" y="1054500"/>
        <a:ext cx="267061" cy="274602"/>
      </dsp:txXfrm>
    </dsp:sp>
    <dsp:sp modelId="{E832BC02-829D-44E3-8C96-51964E3209D4}">
      <dsp:nvSpPr>
        <dsp:cNvPr id="0" name=""/>
        <dsp:cNvSpPr/>
      </dsp:nvSpPr>
      <dsp:spPr>
        <a:xfrm>
          <a:off x="0" y="1512169"/>
          <a:ext cx="5903367" cy="98911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Report published on our website</a:t>
          </a:r>
        </a:p>
      </dsp:txBody>
      <dsp:txXfrm>
        <a:off x="28970" y="1541139"/>
        <a:ext cx="5845427" cy="931178"/>
      </dsp:txXfrm>
    </dsp:sp>
    <dsp:sp modelId="{081981D8-66F7-4A9C-B210-F7FB215F381D}">
      <dsp:nvSpPr>
        <dsp:cNvPr id="0" name=""/>
        <dsp:cNvSpPr/>
      </dsp:nvSpPr>
      <dsp:spPr>
        <a:xfrm rot="5400000">
          <a:off x="2776182" y="2512736"/>
          <a:ext cx="351001" cy="44510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818152" y="2559787"/>
        <a:ext cx="267061" cy="245701"/>
      </dsp:txXfrm>
    </dsp:sp>
    <dsp:sp modelId="{038917C5-3452-4AD0-8F7B-31DDF97FDFA7}">
      <dsp:nvSpPr>
        <dsp:cNvPr id="0" name=""/>
        <dsp:cNvSpPr/>
      </dsp:nvSpPr>
      <dsp:spPr>
        <a:xfrm>
          <a:off x="0" y="2969288"/>
          <a:ext cx="5903367" cy="98911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solidFill>
                <a:srgbClr val="004F6B"/>
              </a:solidFill>
            </a:rPr>
            <a:t>Visit closed</a:t>
          </a:r>
        </a:p>
      </dsp:txBody>
      <dsp:txXfrm>
        <a:off x="28970" y="2998258"/>
        <a:ext cx="5845427" cy="931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9B763-0BCA-438E-82B5-E1159317548A}">
      <dsp:nvSpPr>
        <dsp:cNvPr id="0" name=""/>
        <dsp:cNvSpPr/>
      </dsp:nvSpPr>
      <dsp:spPr>
        <a:xfrm>
          <a:off x="0" y="0"/>
          <a:ext cx="6048787" cy="151665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a:t>Visit details logged with local Healthwatch and sent to Healthwatch England</a:t>
          </a:r>
        </a:p>
      </dsp:txBody>
      <dsp:txXfrm>
        <a:off x="44421" y="44421"/>
        <a:ext cx="5959945" cy="1427813"/>
      </dsp:txXfrm>
    </dsp:sp>
    <dsp:sp modelId="{FFCAEE63-435C-4B4E-81B8-5E0D529C5A68}">
      <dsp:nvSpPr>
        <dsp:cNvPr id="0" name=""/>
        <dsp:cNvSpPr/>
      </dsp:nvSpPr>
      <dsp:spPr>
        <a:xfrm rot="5400000">
          <a:off x="2840264" y="1554109"/>
          <a:ext cx="368257" cy="416102"/>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899562" y="1578032"/>
        <a:ext cx="249662" cy="257780"/>
      </dsp:txXfrm>
    </dsp:sp>
    <dsp:sp modelId="{E832BC02-829D-44E3-8C96-51964E3209D4}">
      <dsp:nvSpPr>
        <dsp:cNvPr id="0" name=""/>
        <dsp:cNvSpPr/>
      </dsp:nvSpPr>
      <dsp:spPr>
        <a:xfrm>
          <a:off x="0" y="2007666"/>
          <a:ext cx="6048787" cy="92467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a:t>Visit reviewed &amp; evaluated</a:t>
          </a:r>
        </a:p>
      </dsp:txBody>
      <dsp:txXfrm>
        <a:off x="27083" y="2034749"/>
        <a:ext cx="5994621" cy="870505"/>
      </dsp:txXfrm>
    </dsp:sp>
    <dsp:sp modelId="{081981D8-66F7-4A9C-B210-F7FB215F381D}">
      <dsp:nvSpPr>
        <dsp:cNvPr id="0" name=""/>
        <dsp:cNvSpPr/>
      </dsp:nvSpPr>
      <dsp:spPr>
        <a:xfrm rot="5400000">
          <a:off x="2860327" y="2943040"/>
          <a:ext cx="328131" cy="416102"/>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5400000">
        <a:off x="2899562" y="2987026"/>
        <a:ext cx="249662" cy="229692"/>
      </dsp:txXfrm>
    </dsp:sp>
    <dsp:sp modelId="{038917C5-3452-4AD0-8F7B-31DDF97FDFA7}">
      <dsp:nvSpPr>
        <dsp:cNvPr id="0" name=""/>
        <dsp:cNvSpPr/>
      </dsp:nvSpPr>
      <dsp:spPr>
        <a:xfrm>
          <a:off x="0" y="3369846"/>
          <a:ext cx="6048787" cy="92467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0" kern="1200"/>
            <a:t>Follow up with provider if needed</a:t>
          </a:r>
        </a:p>
      </dsp:txBody>
      <dsp:txXfrm>
        <a:off x="27083" y="3396929"/>
        <a:ext cx="5994621" cy="87050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DE1259-B62B-D155-32D6-BD86F60AC98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Trebuchet MS" pitchFamily="34" charset="0"/>
                <a:cs typeface="+mn-cs"/>
              </a:defRPr>
            </a:lvl1pPr>
          </a:lstStyle>
          <a:p>
            <a:pPr>
              <a:defRPr/>
            </a:pPr>
            <a:endParaRPr lang="en-GB"/>
          </a:p>
        </p:txBody>
      </p:sp>
      <p:sp>
        <p:nvSpPr>
          <p:cNvPr id="3" name="Date Placeholder 2">
            <a:extLst>
              <a:ext uri="{FF2B5EF4-FFF2-40B4-BE49-F238E27FC236}">
                <a16:creationId xmlns:a16="http://schemas.microsoft.com/office/drawing/2014/main" id="{2EFE69F8-9853-877D-14E7-05A2C574D6B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Trebuchet MS" pitchFamily="34" charset="0"/>
                <a:cs typeface="+mn-cs"/>
              </a:defRPr>
            </a:lvl1pPr>
          </a:lstStyle>
          <a:p>
            <a:pPr>
              <a:defRPr/>
            </a:pPr>
            <a:fld id="{FFD4DB49-A3F4-4FC7-936E-16FC5F33A05B}" type="datetimeFigureOut">
              <a:rPr lang="en-GB"/>
              <a:pPr>
                <a:defRPr/>
              </a:pPr>
              <a:t>19/09/2023</a:t>
            </a:fld>
            <a:endParaRPr lang="en-GB"/>
          </a:p>
        </p:txBody>
      </p:sp>
      <p:sp>
        <p:nvSpPr>
          <p:cNvPr id="4" name="Footer Placeholder 3">
            <a:extLst>
              <a:ext uri="{FF2B5EF4-FFF2-40B4-BE49-F238E27FC236}">
                <a16:creationId xmlns:a16="http://schemas.microsoft.com/office/drawing/2014/main" id="{07CE6CE6-1244-2580-1F4B-32E4CD0BC369}"/>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rebuchet MS" pitchFamily="34" charset="0"/>
                <a:cs typeface="+mn-cs"/>
              </a:defRPr>
            </a:lvl1pPr>
          </a:lstStyle>
          <a:p>
            <a:pPr>
              <a:defRPr/>
            </a:pPr>
            <a:endParaRPr lang="en-GB"/>
          </a:p>
        </p:txBody>
      </p:sp>
      <p:sp>
        <p:nvSpPr>
          <p:cNvPr id="5" name="Slide Number Placeholder 4">
            <a:extLst>
              <a:ext uri="{FF2B5EF4-FFF2-40B4-BE49-F238E27FC236}">
                <a16:creationId xmlns:a16="http://schemas.microsoft.com/office/drawing/2014/main" id="{ED67C052-EC2F-1EE5-AF18-A32779492BF9}"/>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rebuchet MS" panose="020B0603020202020204" pitchFamily="34" charset="0"/>
              </a:defRPr>
            </a:lvl1pPr>
          </a:lstStyle>
          <a:p>
            <a:fld id="{52E6E63D-2601-4F29-93C5-A232D0EB4AE7}"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A8388A-33AC-4637-37DE-9A9D13BE4D5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Trebuchet MS" pitchFamily="34" charset="0"/>
                <a:cs typeface="+mn-cs"/>
              </a:defRPr>
            </a:lvl1pPr>
          </a:lstStyle>
          <a:p>
            <a:pPr>
              <a:defRPr/>
            </a:pPr>
            <a:endParaRPr lang="en-GB"/>
          </a:p>
        </p:txBody>
      </p:sp>
      <p:sp>
        <p:nvSpPr>
          <p:cNvPr id="3" name="Date Placeholder 2">
            <a:extLst>
              <a:ext uri="{FF2B5EF4-FFF2-40B4-BE49-F238E27FC236}">
                <a16:creationId xmlns:a16="http://schemas.microsoft.com/office/drawing/2014/main" id="{501D46FD-C75E-3827-B27C-1ADD9D806972}"/>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Trebuchet MS" pitchFamily="34" charset="0"/>
                <a:cs typeface="+mn-cs"/>
              </a:defRPr>
            </a:lvl1pPr>
          </a:lstStyle>
          <a:p>
            <a:pPr>
              <a:defRPr/>
            </a:pPr>
            <a:fld id="{9AD9671E-0610-4710-97EE-3B125B568806}" type="datetimeFigureOut">
              <a:rPr lang="en-GB"/>
              <a:pPr>
                <a:defRPr/>
              </a:pPr>
              <a:t>19/09/2023</a:t>
            </a:fld>
            <a:endParaRPr lang="en-GB"/>
          </a:p>
        </p:txBody>
      </p:sp>
      <p:sp>
        <p:nvSpPr>
          <p:cNvPr id="4" name="Slide Image Placeholder 3">
            <a:extLst>
              <a:ext uri="{FF2B5EF4-FFF2-40B4-BE49-F238E27FC236}">
                <a16:creationId xmlns:a16="http://schemas.microsoft.com/office/drawing/2014/main" id="{C56C892D-46D7-1A65-9906-823D31220098}"/>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C7C25425-81E8-8E7B-452E-EAD2DC1182C9}"/>
              </a:ext>
            </a:extLst>
          </p:cNvPr>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a:extLst>
              <a:ext uri="{FF2B5EF4-FFF2-40B4-BE49-F238E27FC236}">
                <a16:creationId xmlns:a16="http://schemas.microsoft.com/office/drawing/2014/main" id="{7892AFFD-3C47-FB1A-626D-33F9488082C0}"/>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rebuchet MS" pitchFamily="34" charset="0"/>
                <a:cs typeface="+mn-cs"/>
              </a:defRPr>
            </a:lvl1pPr>
          </a:lstStyle>
          <a:p>
            <a:pPr>
              <a:defRPr/>
            </a:pPr>
            <a:endParaRPr lang="en-GB"/>
          </a:p>
        </p:txBody>
      </p:sp>
      <p:sp>
        <p:nvSpPr>
          <p:cNvPr id="7" name="Slide Number Placeholder 6">
            <a:extLst>
              <a:ext uri="{FF2B5EF4-FFF2-40B4-BE49-F238E27FC236}">
                <a16:creationId xmlns:a16="http://schemas.microsoft.com/office/drawing/2014/main" id="{06024359-928F-C5BC-EDDA-EAEA7EB3BE41}"/>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rebuchet MS" panose="020B0603020202020204" pitchFamily="34" charset="0"/>
              </a:defRPr>
            </a:lvl1pPr>
          </a:lstStyle>
          <a:p>
            <a:fld id="{5B19D279-CFE8-4395-B5C6-B35E5A4BCA02}"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2</a:t>
            </a:fld>
            <a:endParaRPr lang="en-GB" altLang="en-US"/>
          </a:p>
        </p:txBody>
      </p:sp>
    </p:spTree>
    <p:extLst>
      <p:ext uri="{BB962C8B-B14F-4D97-AF65-F5344CB8AC3E}">
        <p14:creationId xmlns:p14="http://schemas.microsoft.com/office/powerpoint/2010/main" val="154099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605DD4F-8CEB-6002-819A-AF68169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94923A2-7965-21DB-299C-48F8D355E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a:p>
        </p:txBody>
      </p:sp>
      <p:sp>
        <p:nvSpPr>
          <p:cNvPr id="25604" name="Slide Number Placeholder 3">
            <a:extLst>
              <a:ext uri="{FF2B5EF4-FFF2-40B4-BE49-F238E27FC236}">
                <a16:creationId xmlns:a16="http://schemas.microsoft.com/office/drawing/2014/main" id="{7A7BDE21-7E66-5CEB-D74C-5DC3B7ED5C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BEE02EBF-84F5-4B19-9FB2-42147B6E239E}" type="slidenum">
              <a:rPr lang="en-GB" altLang="en-US"/>
              <a:pPr>
                <a:spcBef>
                  <a:spcPct val="0"/>
                </a:spcBef>
              </a:pPr>
              <a:t>12</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13</a:t>
            </a:fld>
            <a:endParaRPr lang="en-GB" altLang="en-US"/>
          </a:p>
        </p:txBody>
      </p:sp>
    </p:spTree>
    <p:extLst>
      <p:ext uri="{BB962C8B-B14F-4D97-AF65-F5344CB8AC3E}">
        <p14:creationId xmlns:p14="http://schemas.microsoft.com/office/powerpoint/2010/main" val="158017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D5550C8-0E28-09CB-BD27-940C51C291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56041B8-A18B-ECE2-DE42-2ED7CAF49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533C5D61-394A-52AF-C897-CCF2F1D956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5A9A9D85-7643-4B23-B7AA-8E43E077431F}" type="slidenum">
              <a:rPr lang="en-GB" altLang="en-US"/>
              <a:pPr>
                <a:spcBef>
                  <a:spcPct val="0"/>
                </a:spcBef>
              </a:pPr>
              <a:t>14</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15</a:t>
            </a:fld>
            <a:endParaRPr lang="en-GB" altLang="en-US"/>
          </a:p>
        </p:txBody>
      </p:sp>
    </p:spTree>
    <p:extLst>
      <p:ext uri="{BB962C8B-B14F-4D97-AF65-F5344CB8AC3E}">
        <p14:creationId xmlns:p14="http://schemas.microsoft.com/office/powerpoint/2010/main" val="274599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1177CA5-7E60-0AA8-3F13-223D61B8C0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491AB69F-8B21-1A9A-916F-1081CAB65E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3BD5CF93-E44A-EDF0-01F9-A3F75BAB90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77BA6ACD-E610-4C92-AD38-671A1DBF7D96}" type="slidenum">
              <a:rPr lang="en-GB" altLang="en-US"/>
              <a:pPr>
                <a:spcBef>
                  <a:spcPct val="0"/>
                </a:spcBef>
              </a:pPr>
              <a:t>16</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17</a:t>
            </a:fld>
            <a:endParaRPr lang="en-GB" altLang="en-US"/>
          </a:p>
        </p:txBody>
      </p:sp>
    </p:spTree>
    <p:extLst>
      <p:ext uri="{BB962C8B-B14F-4D97-AF65-F5344CB8AC3E}">
        <p14:creationId xmlns:p14="http://schemas.microsoft.com/office/powerpoint/2010/main" val="150242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E31997C-A34B-7FE2-C5CA-73E13978EC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7F17460-E761-8BA1-4A3C-2CAB60CEB6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C6A1FE57-C329-E1DA-ABC0-D50478CE5F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F6A20EA3-F656-430D-8906-C67DDC135602}" type="slidenum">
              <a:rPr lang="en-GB" altLang="en-US"/>
              <a:pPr>
                <a:spcBef>
                  <a:spcPct val="0"/>
                </a:spcBef>
              </a:pPr>
              <a:t>18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E5BF31D-9E96-DA32-72EC-5E7B64B0CB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EE93C04-E085-1CF0-C22E-8166EFE296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9700" name="Slide Number Placeholder 3">
            <a:extLst>
              <a:ext uri="{FF2B5EF4-FFF2-40B4-BE49-F238E27FC236}">
                <a16:creationId xmlns:a16="http://schemas.microsoft.com/office/drawing/2014/main" id="{A144765C-8676-D4C0-836B-1B8C996908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4D2A127-DB7B-48D5-8F4F-2469A3E2B269}" type="slidenum">
              <a:rPr lang="en-GB" altLang="en-US"/>
              <a:pPr>
                <a:spcBef>
                  <a:spcPct val="0"/>
                </a:spcBef>
              </a:pPr>
              <a:t>19</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236CC99-B007-1A9E-B51F-1FB7ACE559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9E23A19-E4E2-7DB7-84BC-50785F4AD9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31748" name="Slide Number Placeholder 3">
            <a:extLst>
              <a:ext uri="{FF2B5EF4-FFF2-40B4-BE49-F238E27FC236}">
                <a16:creationId xmlns:a16="http://schemas.microsoft.com/office/drawing/2014/main" id="{EBA0899C-07B3-15F7-4043-4275F918DC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2D69A322-9C83-4B83-BDE1-58CDC19E193E}" type="slidenum">
              <a:rPr lang="en-GB" altLang="en-US"/>
              <a:pPr>
                <a:spcBef>
                  <a:spcPct val="0"/>
                </a:spcBef>
              </a:pPr>
              <a:t>20</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21</a:t>
            </a:fld>
            <a:endParaRPr lang="en-GB" altLang="en-US"/>
          </a:p>
        </p:txBody>
      </p:sp>
    </p:spTree>
    <p:extLst>
      <p:ext uri="{BB962C8B-B14F-4D97-AF65-F5344CB8AC3E}">
        <p14:creationId xmlns:p14="http://schemas.microsoft.com/office/powerpoint/2010/main" val="4256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a:t>
            </a:fld>
            <a:endParaRPr lang="en-GB" altLang="en-US"/>
          </a:p>
        </p:txBody>
      </p:sp>
    </p:spTree>
    <p:extLst>
      <p:ext uri="{BB962C8B-B14F-4D97-AF65-F5344CB8AC3E}">
        <p14:creationId xmlns:p14="http://schemas.microsoft.com/office/powerpoint/2010/main" val="3504654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22</a:t>
            </a:fld>
            <a:endParaRPr lang="en-GB" altLang="en-US"/>
          </a:p>
        </p:txBody>
      </p:sp>
    </p:spTree>
    <p:extLst>
      <p:ext uri="{BB962C8B-B14F-4D97-AF65-F5344CB8AC3E}">
        <p14:creationId xmlns:p14="http://schemas.microsoft.com/office/powerpoint/2010/main" val="313975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23</a:t>
            </a:fld>
            <a:endParaRPr lang="en-GB" altLang="en-US"/>
          </a:p>
        </p:txBody>
      </p:sp>
    </p:spTree>
    <p:extLst>
      <p:ext uri="{BB962C8B-B14F-4D97-AF65-F5344CB8AC3E}">
        <p14:creationId xmlns:p14="http://schemas.microsoft.com/office/powerpoint/2010/main" val="3492741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24</a:t>
            </a:fld>
            <a:endParaRPr lang="en-GB" altLang="en-US"/>
          </a:p>
        </p:txBody>
      </p:sp>
    </p:spTree>
    <p:extLst>
      <p:ext uri="{BB962C8B-B14F-4D97-AF65-F5344CB8AC3E}">
        <p14:creationId xmlns:p14="http://schemas.microsoft.com/office/powerpoint/2010/main" val="3277422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25</a:t>
            </a:fld>
            <a:endParaRPr lang="en-GB" altLang="en-US"/>
          </a:p>
        </p:txBody>
      </p:sp>
    </p:spTree>
    <p:extLst>
      <p:ext uri="{BB962C8B-B14F-4D97-AF65-F5344CB8AC3E}">
        <p14:creationId xmlns:p14="http://schemas.microsoft.com/office/powerpoint/2010/main" val="2728253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26</a:t>
            </a:fld>
            <a:endParaRPr lang="en-GB" altLang="en-US"/>
          </a:p>
        </p:txBody>
      </p:sp>
    </p:spTree>
    <p:extLst>
      <p:ext uri="{BB962C8B-B14F-4D97-AF65-F5344CB8AC3E}">
        <p14:creationId xmlns:p14="http://schemas.microsoft.com/office/powerpoint/2010/main" val="1647639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27</a:t>
            </a:fld>
            <a:endParaRPr lang="en-GB" altLang="en-US"/>
          </a:p>
        </p:txBody>
      </p:sp>
    </p:spTree>
    <p:extLst>
      <p:ext uri="{BB962C8B-B14F-4D97-AF65-F5344CB8AC3E}">
        <p14:creationId xmlns:p14="http://schemas.microsoft.com/office/powerpoint/2010/main" val="1009171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28</a:t>
            </a:fld>
            <a:endParaRPr lang="en-GB" altLang="en-US"/>
          </a:p>
        </p:txBody>
      </p:sp>
    </p:spTree>
    <p:extLst>
      <p:ext uri="{BB962C8B-B14F-4D97-AF65-F5344CB8AC3E}">
        <p14:creationId xmlns:p14="http://schemas.microsoft.com/office/powerpoint/2010/main" val="1406621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06249A2-5540-47F0-51A9-21AE77662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83DB449-7818-8BED-10FA-D23C941BD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40964" name="Slide Number Placeholder 3">
            <a:extLst>
              <a:ext uri="{FF2B5EF4-FFF2-40B4-BE49-F238E27FC236}">
                <a16:creationId xmlns:a16="http://schemas.microsoft.com/office/drawing/2014/main" id="{4471AD22-3546-B28F-2F5E-1304E46250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A6FEC32F-E1CE-47E4-B168-2444FC5ECFFB}" type="slidenum">
              <a:rPr lang="en-GB" altLang="en-US"/>
              <a:pPr>
                <a:spcBef>
                  <a:spcPct val="0"/>
                </a:spcBef>
              </a:pPr>
              <a:t>29</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40D4F23-5A77-C305-9DEC-D19341D339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F7125CCD-D800-A012-F796-C2600743CA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43012" name="Slide Number Placeholder 3">
            <a:extLst>
              <a:ext uri="{FF2B5EF4-FFF2-40B4-BE49-F238E27FC236}">
                <a16:creationId xmlns:a16="http://schemas.microsoft.com/office/drawing/2014/main" id="{10E5C8B6-CCFE-66E2-49C2-4CE9AB5A6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75FD8BEC-B9C8-47A2-AACB-1590673D38BD}" type="slidenum">
              <a:rPr lang="en-GB" altLang="en-US"/>
              <a:pPr>
                <a:spcBef>
                  <a:spcPct val="0"/>
                </a:spcBef>
              </a:pPr>
              <a:t>30</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31</a:t>
            </a:fld>
            <a:endParaRPr lang="en-GB" altLang="en-US"/>
          </a:p>
        </p:txBody>
      </p:sp>
    </p:spTree>
    <p:extLst>
      <p:ext uri="{BB962C8B-B14F-4D97-AF65-F5344CB8AC3E}">
        <p14:creationId xmlns:p14="http://schemas.microsoft.com/office/powerpoint/2010/main" val="405286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5</a:t>
            </a:fld>
            <a:endParaRPr lang="en-GB" altLang="en-US"/>
          </a:p>
        </p:txBody>
      </p:sp>
    </p:spTree>
    <p:extLst>
      <p:ext uri="{BB962C8B-B14F-4D97-AF65-F5344CB8AC3E}">
        <p14:creationId xmlns:p14="http://schemas.microsoft.com/office/powerpoint/2010/main" val="1108761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32</a:t>
            </a:fld>
            <a:endParaRPr lang="en-GB" altLang="en-US"/>
          </a:p>
        </p:txBody>
      </p:sp>
    </p:spTree>
    <p:extLst>
      <p:ext uri="{BB962C8B-B14F-4D97-AF65-F5344CB8AC3E}">
        <p14:creationId xmlns:p14="http://schemas.microsoft.com/office/powerpoint/2010/main" val="592959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33</a:t>
            </a:fld>
            <a:endParaRPr lang="en-GB" altLang="en-US"/>
          </a:p>
        </p:txBody>
      </p:sp>
    </p:spTree>
    <p:extLst>
      <p:ext uri="{BB962C8B-B14F-4D97-AF65-F5344CB8AC3E}">
        <p14:creationId xmlns:p14="http://schemas.microsoft.com/office/powerpoint/2010/main" val="246872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34</a:t>
            </a:fld>
            <a:endParaRPr lang="en-GB" altLang="en-US"/>
          </a:p>
        </p:txBody>
      </p:sp>
    </p:spTree>
    <p:extLst>
      <p:ext uri="{BB962C8B-B14F-4D97-AF65-F5344CB8AC3E}">
        <p14:creationId xmlns:p14="http://schemas.microsoft.com/office/powerpoint/2010/main" val="1562357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B68555A-D46D-27B1-A23C-7918981490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F79F8C0-A08C-366F-CFC7-11EC0DFA7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7892" name="Slide Number Placeholder 3">
            <a:extLst>
              <a:ext uri="{FF2B5EF4-FFF2-40B4-BE49-F238E27FC236}">
                <a16:creationId xmlns:a16="http://schemas.microsoft.com/office/drawing/2014/main" id="{DE42213B-3560-55CD-FA64-BEDF4EFDA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217BEF1B-1397-45E4-8BEC-9371A5FA2A0C}" type="slidenum">
              <a:rPr lang="en-GB" altLang="en-US"/>
              <a:pPr>
                <a:spcBef>
                  <a:spcPct val="0"/>
                </a:spcBef>
              </a:pPr>
              <a:t>35</a:t>
            </a:fld>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37</a:t>
            </a:fld>
            <a:endParaRPr lang="en-GB" altLang="en-US"/>
          </a:p>
        </p:txBody>
      </p:sp>
    </p:spTree>
    <p:extLst>
      <p:ext uri="{BB962C8B-B14F-4D97-AF65-F5344CB8AC3E}">
        <p14:creationId xmlns:p14="http://schemas.microsoft.com/office/powerpoint/2010/main" val="2835814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38</a:t>
            </a:fld>
            <a:endParaRPr lang="en-GB" altLang="en-US"/>
          </a:p>
        </p:txBody>
      </p:sp>
    </p:spTree>
    <p:extLst>
      <p:ext uri="{BB962C8B-B14F-4D97-AF65-F5344CB8AC3E}">
        <p14:creationId xmlns:p14="http://schemas.microsoft.com/office/powerpoint/2010/main" val="1390381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39</a:t>
            </a:fld>
            <a:endParaRPr lang="en-GB" altLang="en-US"/>
          </a:p>
        </p:txBody>
      </p:sp>
    </p:spTree>
    <p:extLst>
      <p:ext uri="{BB962C8B-B14F-4D97-AF65-F5344CB8AC3E}">
        <p14:creationId xmlns:p14="http://schemas.microsoft.com/office/powerpoint/2010/main" val="2104590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40</a:t>
            </a:fld>
            <a:endParaRPr lang="en-GB" altLang="en-US"/>
          </a:p>
        </p:txBody>
      </p:sp>
    </p:spTree>
    <p:extLst>
      <p:ext uri="{BB962C8B-B14F-4D97-AF65-F5344CB8AC3E}">
        <p14:creationId xmlns:p14="http://schemas.microsoft.com/office/powerpoint/2010/main" val="3654480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41</a:t>
            </a:fld>
            <a:endParaRPr lang="en-GB" altLang="en-US"/>
          </a:p>
        </p:txBody>
      </p:sp>
    </p:spTree>
    <p:extLst>
      <p:ext uri="{BB962C8B-B14F-4D97-AF65-F5344CB8AC3E}">
        <p14:creationId xmlns:p14="http://schemas.microsoft.com/office/powerpoint/2010/main" val="1651574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43</a:t>
            </a:fld>
            <a:endParaRPr lang="en-GB" altLang="en-US"/>
          </a:p>
        </p:txBody>
      </p:sp>
    </p:spTree>
    <p:extLst>
      <p:ext uri="{BB962C8B-B14F-4D97-AF65-F5344CB8AC3E}">
        <p14:creationId xmlns:p14="http://schemas.microsoft.com/office/powerpoint/2010/main" val="88678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97E2DD-1310-AC7E-75FA-12AE4A644E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73AD61B-7A72-D9CF-1866-470656B9B946}"/>
              </a:ext>
            </a:extLst>
          </p:cNvPr>
          <p:cNvSpPr>
            <a:spLocks noGrp="1"/>
          </p:cNvSpPr>
          <p:nvPr>
            <p:ph type="body" idx="1"/>
          </p:nvPr>
        </p:nvSpPr>
        <p:spPr/>
        <p:txBody>
          <a:bodyPr/>
          <a:lstStyle/>
          <a:p>
            <a:pPr>
              <a:defRPr/>
            </a:pPr>
            <a:endParaRPr lang="en-GB" sz="1050"/>
          </a:p>
        </p:txBody>
      </p:sp>
      <p:sp>
        <p:nvSpPr>
          <p:cNvPr id="11268" name="Slide Number Placeholder 3">
            <a:extLst>
              <a:ext uri="{FF2B5EF4-FFF2-40B4-BE49-F238E27FC236}">
                <a16:creationId xmlns:a16="http://schemas.microsoft.com/office/drawing/2014/main" id="{51F6472F-A078-D894-7558-352FD412AA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16E19F5F-2E38-4CDB-8DCE-1CC77FA4C4B6}" type="slidenum">
              <a:rPr lang="en-GB" altLang="en-US"/>
              <a:pPr>
                <a:spcBef>
                  <a:spcPct val="0"/>
                </a:spcBef>
              </a:pPr>
              <a:t>6</a:t>
            </a:fld>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BE09234-977B-C862-A417-5182446650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A160836-EBD4-9E1C-99BC-9862CE3E43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5060" name="Slide Number Placeholder 3">
            <a:extLst>
              <a:ext uri="{FF2B5EF4-FFF2-40B4-BE49-F238E27FC236}">
                <a16:creationId xmlns:a16="http://schemas.microsoft.com/office/drawing/2014/main" id="{FD016719-F844-221D-E35F-BF5FAED9BD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FBEA1108-9F64-4E7E-AA2A-6BAD47CB03C5}" type="slidenum">
              <a:rPr lang="en-GB" altLang="en-US"/>
              <a:pPr>
                <a:spcBef>
                  <a:spcPct val="0"/>
                </a:spcBef>
              </a:pPr>
              <a:t>44</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5A38B9C-6AC6-F060-4E13-5E08FA739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665214-43AB-9418-99B4-E6E4E0899AF5}"/>
              </a:ext>
            </a:extLst>
          </p:cNvPr>
          <p:cNvSpPr>
            <a:spLocks noGrp="1"/>
          </p:cNvSpPr>
          <p:nvPr>
            <p:ph type="body" idx="1"/>
          </p:nvPr>
        </p:nvSpPr>
        <p:spPr/>
        <p:txBody>
          <a:bodyPr/>
          <a:lstStyle/>
          <a:p>
            <a:pPr marL="0" indent="0">
              <a:buFont typeface="+mj-lt"/>
              <a:buNone/>
              <a:defRPr/>
            </a:pPr>
            <a:endParaRPr lang="en-GB"/>
          </a:p>
        </p:txBody>
      </p:sp>
      <p:sp>
        <p:nvSpPr>
          <p:cNvPr id="48132" name="Slide Number Placeholder 3">
            <a:extLst>
              <a:ext uri="{FF2B5EF4-FFF2-40B4-BE49-F238E27FC236}">
                <a16:creationId xmlns:a16="http://schemas.microsoft.com/office/drawing/2014/main" id="{7D40A818-050D-0F95-0075-CFCC75A38E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21FBEC89-9D96-42DE-8D61-27FCA45A0EFB}" type="slidenum">
              <a:rPr lang="en-GB" altLang="en-US"/>
              <a:pPr>
                <a:spcBef>
                  <a:spcPct val="0"/>
                </a:spcBef>
              </a:pPr>
              <a:t>46</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DA5B08FD-96BE-7A37-B56B-A2BEA02D6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95CE43B-B152-3AA7-7CBD-05B04914F6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0180" name="Slide Number Placeholder 3">
            <a:extLst>
              <a:ext uri="{FF2B5EF4-FFF2-40B4-BE49-F238E27FC236}">
                <a16:creationId xmlns:a16="http://schemas.microsoft.com/office/drawing/2014/main" id="{304220AD-CFB8-55EC-A0FD-6CA9749893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58BB82F4-A58E-4C66-B838-168CFAC658DF}" type="slidenum">
              <a:rPr lang="en-GB" altLang="en-US"/>
              <a:pPr>
                <a:spcBef>
                  <a:spcPct val="0"/>
                </a:spcBef>
              </a:pPr>
              <a:t>47</a:t>
            </a:fld>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49</a:t>
            </a:fld>
            <a:endParaRPr lang="en-GB" altLang="en-US"/>
          </a:p>
        </p:txBody>
      </p:sp>
    </p:spTree>
    <p:extLst>
      <p:ext uri="{BB962C8B-B14F-4D97-AF65-F5344CB8AC3E}">
        <p14:creationId xmlns:p14="http://schemas.microsoft.com/office/powerpoint/2010/main" val="2832279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658CFBF-10AC-D6AF-0715-693D56B425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39BB2B56-D97D-52E8-A352-4DF14B20AA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4276" name="Slide Number Placeholder 3">
            <a:extLst>
              <a:ext uri="{FF2B5EF4-FFF2-40B4-BE49-F238E27FC236}">
                <a16:creationId xmlns:a16="http://schemas.microsoft.com/office/drawing/2014/main" id="{E0D98817-04F3-96D7-8D4D-6653DF0F73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24A1ABEC-2F2F-4B49-9F8B-A56DDDA7D450}" type="slidenum">
              <a:rPr lang="en-GB" altLang="en-US"/>
              <a:pPr>
                <a:spcBef>
                  <a:spcPct val="0"/>
                </a:spcBef>
              </a:pPr>
              <a:t>50</a:t>
            </a:fld>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9D279-CFE8-4395-B5C6-B35E5A4BCA02}" type="slidenum">
              <a:rPr lang="en-GB" altLang="en-US" smtClean="0"/>
              <a:pPr/>
              <a:t>51</a:t>
            </a:fld>
            <a:endParaRPr lang="en-GB" altLang="en-US"/>
          </a:p>
        </p:txBody>
      </p:sp>
    </p:spTree>
    <p:extLst>
      <p:ext uri="{BB962C8B-B14F-4D97-AF65-F5344CB8AC3E}">
        <p14:creationId xmlns:p14="http://schemas.microsoft.com/office/powerpoint/2010/main" val="2261590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A6D0A47-8EE4-6943-8CC0-B787D98556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7D7FBEFE-8588-53B9-90B1-0540B018A9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7348" name="Slide Number Placeholder 3">
            <a:extLst>
              <a:ext uri="{FF2B5EF4-FFF2-40B4-BE49-F238E27FC236}">
                <a16:creationId xmlns:a16="http://schemas.microsoft.com/office/drawing/2014/main" id="{326E2449-D0FA-1E4C-3DF6-650EFF160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D35AB4ED-B48E-442B-B241-BE07391C8503}" type="slidenum">
              <a:rPr lang="en-GB" altLang="en-US"/>
              <a:pPr>
                <a:spcBef>
                  <a:spcPct val="0"/>
                </a:spcBef>
              </a:pPr>
              <a:t>52</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07005A4-EE52-2E88-20A5-A9E0CBA53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D7F9D20D-3009-7AF9-3618-0CF6715596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a:extLst>
              <a:ext uri="{FF2B5EF4-FFF2-40B4-BE49-F238E27FC236}">
                <a16:creationId xmlns:a16="http://schemas.microsoft.com/office/drawing/2014/main" id="{C3427604-4829-2E31-AC51-0DB4669D5B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D6F9083B-5508-4FAA-BEB5-038593B55D2D}" type="slidenum">
              <a:rPr lang="en-GB" altLang="en-US"/>
              <a:pPr>
                <a:spcBef>
                  <a:spcPct val="0"/>
                </a:spcBef>
              </a:pPr>
              <a:t>53</a:t>
            </a:fld>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AF99024-1DCF-3119-4D0F-3FF5461298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3B1C445-1DD3-8266-65DE-5098AF768A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3492" name="Slide Number Placeholder 3">
            <a:extLst>
              <a:ext uri="{FF2B5EF4-FFF2-40B4-BE49-F238E27FC236}">
                <a16:creationId xmlns:a16="http://schemas.microsoft.com/office/drawing/2014/main" id="{EDAD7146-E723-C896-EE92-A7DDA41C3D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D25FA044-D09A-47BB-8588-CE4DE7ECAAD9}" type="slidenum">
              <a:rPr lang="en-GB" altLang="en-US"/>
              <a:pPr>
                <a:spcBef>
                  <a:spcPct val="0"/>
                </a:spcBef>
              </a:pPr>
              <a:t>58</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B575490-B679-318C-7F6D-D876E26DE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98B11BA-A133-B358-CAB4-D90F59F275D2}"/>
              </a:ext>
            </a:extLst>
          </p:cNvPr>
          <p:cNvSpPr>
            <a:spLocks noGrp="1"/>
          </p:cNvSpPr>
          <p:nvPr>
            <p:ph type="body" idx="1"/>
          </p:nvPr>
        </p:nvSpPr>
        <p:spPr/>
        <p:txBody>
          <a:bodyPr>
            <a:normAutofit/>
          </a:bodyPr>
          <a:lstStyle/>
          <a:p>
            <a:pPr>
              <a:defRPr/>
            </a:pPr>
            <a:endParaRPr lang="en-GB"/>
          </a:p>
        </p:txBody>
      </p:sp>
      <p:sp>
        <p:nvSpPr>
          <p:cNvPr id="65540" name="Slide Number Placeholder 3">
            <a:extLst>
              <a:ext uri="{FF2B5EF4-FFF2-40B4-BE49-F238E27FC236}">
                <a16:creationId xmlns:a16="http://schemas.microsoft.com/office/drawing/2014/main" id="{2E331E45-4627-D3CC-281B-B5F9E82071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AE5E0955-6EE4-4378-9252-D6C2E3FC5094}" type="slidenum">
              <a:rPr lang="en-GB" altLang="en-US"/>
              <a:pPr>
                <a:spcBef>
                  <a:spcPct val="0"/>
                </a:spcBef>
              </a:pPr>
              <a:t>59</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540F907-B8EF-A9B9-699F-2ECB75E1A6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E4931CB-1F40-B8DC-0813-97579FDEC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316" name="Slide Number Placeholder 3">
            <a:extLst>
              <a:ext uri="{FF2B5EF4-FFF2-40B4-BE49-F238E27FC236}">
                <a16:creationId xmlns:a16="http://schemas.microsoft.com/office/drawing/2014/main" id="{0477982A-CF50-5419-C245-0CF87FA5E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FFB1E5EF-6810-4C4E-A647-360421E939E7}" type="slidenum">
              <a:rPr lang="en-GB" altLang="en-US"/>
              <a:pPr>
                <a:spcBef>
                  <a:spcPct val="0"/>
                </a:spcBef>
              </a:pPr>
              <a:t>7</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DC32B20-A196-3C40-9683-F8FDFBC1E4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1F221FC-DE4F-6BEF-F109-0C4228237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37BFC13F-3E12-5652-E054-434A9F2127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9179130A-B3A4-4C35-8E45-BB003BAFE2E9}" type="slidenum">
              <a:rPr lang="en-GB" altLang="en-US"/>
              <a:pPr>
                <a:spcBef>
                  <a:spcPct val="0"/>
                </a:spcBef>
              </a:pPr>
              <a:t>60</a:t>
            </a:fld>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E0AF7D11-99D9-F9B5-7D63-81760302E0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3DC2C00-ABEF-D257-5D35-74C6B18E28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a:extLst>
              <a:ext uri="{FF2B5EF4-FFF2-40B4-BE49-F238E27FC236}">
                <a16:creationId xmlns:a16="http://schemas.microsoft.com/office/drawing/2014/main" id="{79BC54BD-34BA-30EA-6C6F-7051ADFEDF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18429093-1C3D-4E66-BB45-6C3A10A9EA3D}" type="slidenum">
              <a:rPr lang="en-GB" altLang="en-US"/>
              <a:pPr>
                <a:spcBef>
                  <a:spcPct val="0"/>
                </a:spcBef>
              </a:pPr>
              <a:t>62</a:t>
            </a:fld>
            <a:endParaRPr lang="en-GB"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8D99E8E-6CD3-62BC-43F4-03B41686A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D490070-14F0-8F40-B57A-00D0EC190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7828" name="Slide Number Placeholder 3">
            <a:extLst>
              <a:ext uri="{FF2B5EF4-FFF2-40B4-BE49-F238E27FC236}">
                <a16:creationId xmlns:a16="http://schemas.microsoft.com/office/drawing/2014/main" id="{6407D19E-51D3-5D17-7D67-02D3FF8BF0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42FC4ADD-B530-4D34-957B-0A7BE0B521A7}" type="slidenum">
              <a:rPr lang="en-GB" altLang="en-US"/>
              <a:pPr>
                <a:spcBef>
                  <a:spcPct val="0"/>
                </a:spcBef>
              </a:pPr>
              <a:t>65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8</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F8B5368-592F-68BA-365F-48CB0F2873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D70638F-AA52-C57A-56A8-D9491C8E04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GB" altLang="en-US"/>
          </a:p>
        </p:txBody>
      </p:sp>
      <p:sp>
        <p:nvSpPr>
          <p:cNvPr id="15364" name="Slide Number Placeholder 3">
            <a:extLst>
              <a:ext uri="{FF2B5EF4-FFF2-40B4-BE49-F238E27FC236}">
                <a16:creationId xmlns:a16="http://schemas.microsoft.com/office/drawing/2014/main" id="{620C9CFD-1A9F-31B4-AAE6-1C78791E1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FB1453CB-FB1E-411B-A391-F12E154D01D8}" type="slidenum">
              <a:rPr lang="en-GB" altLang="en-US"/>
              <a:pPr>
                <a:spcBef>
                  <a:spcPct val="0"/>
                </a:spcBef>
              </a:pPr>
              <a:t>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1E3A61D-5A77-1EDC-DA90-7A68EAE8A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24D1AF-F7E6-135A-41DA-AA77473A3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D1CC943E-B19B-8D25-5D43-35AAD40DF0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EDF739A0-E3AE-44C8-B714-1F3AB1D39602}" type="slidenum">
              <a:rPr lang="en-GB" altLang="en-US"/>
              <a:pPr>
                <a:spcBef>
                  <a:spcPct val="0"/>
                </a:spcBef>
              </a:pPr>
              <a:t>10</a:t>
            </a:fld>
            <a:endParaRPr lang="en-GB" altLang="en-US"/>
          </a:p>
        </p:txBody>
      </p:sp>
    </p:spTree>
    <p:extLst>
      <p:ext uri="{BB962C8B-B14F-4D97-AF65-F5344CB8AC3E}">
        <p14:creationId xmlns:p14="http://schemas.microsoft.com/office/powerpoint/2010/main" val="81558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2588898-4B64-9B6F-7A73-0926C3EB9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2F8E1B6-541B-D530-E9D9-5C7BC8906B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a:p>
        </p:txBody>
      </p:sp>
      <p:sp>
        <p:nvSpPr>
          <p:cNvPr id="17412" name="Slide Number Placeholder 3">
            <a:extLst>
              <a:ext uri="{FF2B5EF4-FFF2-40B4-BE49-F238E27FC236}">
                <a16:creationId xmlns:a16="http://schemas.microsoft.com/office/drawing/2014/main" id="{2E5F61A0-5B09-60AF-E5E8-9F2595B380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anose="020B0603020202020204" pitchFamily="34" charset="0"/>
              </a:defRPr>
            </a:lvl1pPr>
            <a:lvl2pPr marL="742950" indent="-285750">
              <a:spcBef>
                <a:spcPct val="30000"/>
              </a:spcBef>
              <a:defRPr sz="1200">
                <a:solidFill>
                  <a:schemeClr val="tx1"/>
                </a:solidFill>
                <a:latin typeface="Trebuchet MS" panose="020B0603020202020204" pitchFamily="34" charset="0"/>
              </a:defRPr>
            </a:lvl2pPr>
            <a:lvl3pPr marL="1143000" indent="-228600">
              <a:spcBef>
                <a:spcPct val="30000"/>
              </a:spcBef>
              <a:defRPr sz="1200">
                <a:solidFill>
                  <a:schemeClr val="tx1"/>
                </a:solidFill>
                <a:latin typeface="Trebuchet MS" panose="020B0603020202020204" pitchFamily="34" charset="0"/>
              </a:defRPr>
            </a:lvl3pPr>
            <a:lvl4pPr marL="1600200" indent="-228600">
              <a:spcBef>
                <a:spcPct val="30000"/>
              </a:spcBef>
              <a:defRPr sz="1200">
                <a:solidFill>
                  <a:schemeClr val="tx1"/>
                </a:solidFill>
                <a:latin typeface="Trebuchet MS" panose="020B0603020202020204" pitchFamily="34" charset="0"/>
              </a:defRPr>
            </a:lvl4pPr>
            <a:lvl5pPr marL="2057400" indent="-228600">
              <a:spcBef>
                <a:spcPct val="30000"/>
              </a:spcBef>
              <a:defRPr sz="1200">
                <a:solidFill>
                  <a:schemeClr val="tx1"/>
                </a:solidFill>
                <a:latin typeface="Trebuchet MS" panose="020B0603020202020204" pitchFamily="34" charset="0"/>
              </a:defRPr>
            </a:lvl5pPr>
            <a:lvl6pPr marL="2514600" indent="-228600" eaLnBrk="0" fontAlgn="base" hangingPunct="0">
              <a:spcBef>
                <a:spcPct val="30000"/>
              </a:spcBef>
              <a:spcAft>
                <a:spcPct val="0"/>
              </a:spcAft>
              <a:defRPr sz="1200">
                <a:solidFill>
                  <a:schemeClr val="tx1"/>
                </a:solidFill>
                <a:latin typeface="Trebuchet MS" panose="020B0603020202020204" pitchFamily="34" charset="0"/>
              </a:defRPr>
            </a:lvl6pPr>
            <a:lvl7pPr marL="2971800" indent="-228600" eaLnBrk="0" fontAlgn="base" hangingPunct="0">
              <a:spcBef>
                <a:spcPct val="30000"/>
              </a:spcBef>
              <a:spcAft>
                <a:spcPct val="0"/>
              </a:spcAft>
              <a:defRPr sz="1200">
                <a:solidFill>
                  <a:schemeClr val="tx1"/>
                </a:solidFill>
                <a:latin typeface="Trebuchet MS" panose="020B0603020202020204" pitchFamily="34" charset="0"/>
              </a:defRPr>
            </a:lvl7pPr>
            <a:lvl8pPr marL="3429000" indent="-228600" eaLnBrk="0" fontAlgn="base" hangingPunct="0">
              <a:spcBef>
                <a:spcPct val="30000"/>
              </a:spcBef>
              <a:spcAft>
                <a:spcPct val="0"/>
              </a:spcAft>
              <a:defRPr sz="1200">
                <a:solidFill>
                  <a:schemeClr val="tx1"/>
                </a:solidFill>
                <a:latin typeface="Trebuchet MS" panose="020B0603020202020204" pitchFamily="34" charset="0"/>
              </a:defRPr>
            </a:lvl8pPr>
            <a:lvl9pPr marL="3886200" indent="-228600" eaLnBrk="0" fontAlgn="base" hangingPunct="0">
              <a:spcBef>
                <a:spcPct val="30000"/>
              </a:spcBef>
              <a:spcAft>
                <a:spcPct val="0"/>
              </a:spcAft>
              <a:defRPr sz="1200">
                <a:solidFill>
                  <a:schemeClr val="tx1"/>
                </a:solidFill>
                <a:latin typeface="Trebuchet MS" panose="020B0603020202020204" pitchFamily="34" charset="0"/>
              </a:defRPr>
            </a:lvl9pPr>
          </a:lstStyle>
          <a:p>
            <a:pPr>
              <a:spcBef>
                <a:spcPct val="0"/>
              </a:spcBef>
            </a:pPr>
            <a:fld id="{4E149491-70B0-4ECA-9456-B3074B25B4FE}" type="slidenum">
              <a:rPr lang="en-GB" altLang="en-US"/>
              <a:pPr>
                <a:spcBef>
                  <a:spcPct val="0"/>
                </a:spcBef>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374400" y="5367363"/>
            <a:ext cx="7740000" cy="612000"/>
          </a:xfrm>
        </p:spPr>
        <p:txBody>
          <a:bodyPr/>
          <a:lstStyle>
            <a:lvl1pPr algn="l">
              <a:defRPr sz="380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82559" y="5996272"/>
            <a:ext cx="774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 ‘Format/Send to back’</a:t>
            </a:r>
          </a:p>
        </p:txBody>
      </p:sp>
    </p:spTree>
    <p:extLst>
      <p:ext uri="{BB962C8B-B14F-4D97-AF65-F5344CB8AC3E}">
        <p14:creationId xmlns:p14="http://schemas.microsoft.com/office/powerpoint/2010/main" val="236458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ig Content (Yellow)">
    <p:bg>
      <p:bgPr>
        <a:solidFill>
          <a:schemeClr val="accent3"/>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3" name="Content Placeholder 2"/>
          <p:cNvSpPr>
            <a:spLocks noGrp="1"/>
          </p:cNvSpPr>
          <p:nvPr>
            <p:ph idx="1" hasCustomPrompt="1"/>
          </p:nvPr>
        </p:nvSpPr>
        <p:spPr>
          <a:xfrm>
            <a:off x="457200" y="663553"/>
            <a:ext cx="8208000" cy="5364000"/>
          </a:xfrm>
        </p:spPr>
        <p:txBody>
          <a:bodyPr/>
          <a:lstStyle>
            <a:lvl1pPr marL="900000" indent="0">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a:t>Insert large text quotation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pic>
        <p:nvPicPr>
          <p:cNvPr id="8" name="Picture 7">
            <a:extLst>
              <a:ext uri="{FF2B5EF4-FFF2-40B4-BE49-F238E27FC236}">
                <a16:creationId xmlns:a16="http://schemas.microsoft.com/office/drawing/2014/main" id="{64B8AF67-736E-4A0D-BECF-456F52D14052}"/>
              </a:ext>
            </a:extLst>
          </p:cNvPr>
          <p:cNvPicPr/>
          <p:nvPr/>
        </p:nvPicPr>
        <p:blipFill>
          <a:blip r:embed="rId3" cstate="print"/>
          <a:stretch>
            <a:fillRect/>
          </a:stretch>
        </p:blipFill>
        <p:spPr>
          <a:xfrm>
            <a:off x="7902194" y="4598533"/>
            <a:ext cx="1190625" cy="1438275"/>
          </a:xfrm>
          <a:prstGeom prst="rect">
            <a:avLst/>
          </a:prstGeom>
        </p:spPr>
      </p:pic>
      <p:pic>
        <p:nvPicPr>
          <p:cNvPr id="10" name="Picture 9">
            <a:extLst>
              <a:ext uri="{FF2B5EF4-FFF2-40B4-BE49-F238E27FC236}">
                <a16:creationId xmlns:a16="http://schemas.microsoft.com/office/drawing/2014/main" id="{EDA39CB0-52AD-47C0-8DC6-895F95CF3B08}"/>
              </a:ext>
            </a:extLst>
          </p:cNvPr>
          <p:cNvPicPr/>
          <p:nvPr/>
        </p:nvPicPr>
        <p:blipFill>
          <a:blip r:embed="rId4" cstate="print"/>
          <a:stretch>
            <a:fillRect/>
          </a:stretch>
        </p:blipFill>
        <p:spPr>
          <a:xfrm>
            <a:off x="65061" y="111309"/>
            <a:ext cx="1190625" cy="1438275"/>
          </a:xfrm>
          <a:prstGeom prst="rect">
            <a:avLst/>
          </a:prstGeom>
        </p:spPr>
      </p:pic>
    </p:spTree>
    <p:extLst>
      <p:ext uri="{BB962C8B-B14F-4D97-AF65-F5344CB8AC3E}">
        <p14:creationId xmlns:p14="http://schemas.microsoft.com/office/powerpoint/2010/main" val="128973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Pictur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hasCustomPrompt="1"/>
          </p:nvPr>
        </p:nvSpPr>
        <p:spPr>
          <a:xfrm>
            <a:off x="425202" y="4629600"/>
            <a:ext cx="5904000" cy="1728000"/>
          </a:xfrm>
        </p:spPr>
        <p:txBody>
          <a:bodyPr anchor="b" anchorCtr="0"/>
          <a:lstStyle>
            <a:lvl1pPr algn="l">
              <a:defRPr sz="3200">
                <a:solidFill>
                  <a:schemeClr val="bg1"/>
                </a:solidFill>
                <a:latin typeface="Century Gothic" panose="020B0502020202020204" pitchFamily="34" charset="0"/>
              </a:defRPr>
            </a:lvl1pPr>
          </a:lstStyle>
          <a:p>
            <a:r>
              <a:rPr lang="en-GB" noProof="0"/>
              <a:t>Click to enter headline</a:t>
            </a:r>
          </a:p>
        </p:txBody>
      </p:sp>
    </p:spTree>
    <p:extLst>
      <p:ext uri="{BB962C8B-B14F-4D97-AF65-F5344CB8AC3E}">
        <p14:creationId xmlns:p14="http://schemas.microsoft.com/office/powerpoint/2010/main" val="954244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Pictur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hasCustomPrompt="1"/>
          </p:nvPr>
        </p:nvSpPr>
        <p:spPr>
          <a:xfrm>
            <a:off x="425202" y="4626000"/>
            <a:ext cx="5904000" cy="1728000"/>
          </a:xfrm>
        </p:spPr>
        <p:txBody>
          <a:bodyPr anchor="b" anchorCtr="0"/>
          <a:lstStyle>
            <a:lvl1pPr algn="l">
              <a:defRPr sz="3200">
                <a:solidFill>
                  <a:schemeClr val="tx1"/>
                </a:solidFill>
                <a:latin typeface="Century Gothic" panose="020B0502020202020204" pitchFamily="34" charset="0"/>
              </a:defRPr>
            </a:lvl1pPr>
          </a:lstStyle>
          <a:p>
            <a:r>
              <a:rPr lang="en-GB" noProof="0"/>
              <a:t>Click to enter headline</a:t>
            </a:r>
          </a:p>
        </p:txBody>
      </p:sp>
    </p:spTree>
    <p:extLst>
      <p:ext uri="{BB962C8B-B14F-4D97-AF65-F5344CB8AC3E}">
        <p14:creationId xmlns:p14="http://schemas.microsoft.com/office/powerpoint/2010/main" val="388296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p:nvPicPr>
        <p:blipFill>
          <a:blip r:embed="rId2" cstate="print"/>
          <a:stretch>
            <a:fillRect/>
          </a:stretch>
        </p:blipFill>
        <p:spPr>
          <a:xfrm>
            <a:off x="-1" y="0"/>
            <a:ext cx="9144000" cy="6858000"/>
          </a:xfrm>
          <a:prstGeom prst="rect">
            <a:avLst/>
          </a:prstGeom>
        </p:spPr>
      </p:pic>
      <p:sp>
        <p:nvSpPr>
          <p:cNvPr id="7" name="Text Placeholder 6"/>
          <p:cNvSpPr>
            <a:spLocks noGrp="1"/>
          </p:cNvSpPr>
          <p:nvPr>
            <p:ph type="body" sz="quarter" idx="10"/>
          </p:nvPr>
        </p:nvSpPr>
        <p:spPr>
          <a:xfrm>
            <a:off x="555630" y="492660"/>
            <a:ext cx="4143375" cy="4357687"/>
          </a:xfrm>
        </p:spPr>
        <p:txBody>
          <a:bodyPr/>
          <a:lstStyle>
            <a:lvl1pPr>
              <a:spcAft>
                <a:spcPts val="600"/>
              </a:spcAft>
              <a:defRPr sz="2800" b="1">
                <a:solidFill>
                  <a:schemeClr val="bg1"/>
                </a:solidFill>
                <a:latin typeface="Century Gothic" panose="020B0502020202020204" pitchFamily="34" charset="0"/>
              </a:defRPr>
            </a:lvl1pPr>
            <a:lvl2pPr marL="0" indent="0">
              <a:lnSpc>
                <a:spcPts val="1700"/>
              </a:lnSpc>
              <a:spcAft>
                <a:spcPts val="1000"/>
              </a:spcAft>
              <a:buNone/>
              <a:defRPr sz="1400">
                <a:solidFill>
                  <a:schemeClr val="bg1"/>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1" name="Picture 10" descr="P1038 HWE Local Healthwatch AR templates_v7 For Peter_1.jpg"/>
          <p:cNvPicPr>
            <a:picLocks noChangeAspect="1"/>
          </p:cNvPicPr>
          <p:nvPr/>
        </p:nvPicPr>
        <p:blipFill>
          <a:blip r:embed="rId3" cstate="print"/>
          <a:srcRect l="5208" t="27907" r="91667" b="68018"/>
          <a:stretch>
            <a:fillRect/>
          </a:stretch>
        </p:blipFill>
        <p:spPr>
          <a:xfrm>
            <a:off x="493033" y="3357022"/>
            <a:ext cx="292753" cy="540000"/>
          </a:xfrm>
          <a:prstGeom prst="rect">
            <a:avLst/>
          </a:prstGeom>
        </p:spPr>
      </p:pic>
      <p:pic>
        <p:nvPicPr>
          <p:cNvPr id="12" name="Picture 11" descr="Healthwatch-logo_RGB.png"/>
          <p:cNvPicPr>
            <a:picLocks noChangeAspect="1"/>
          </p:cNvPicPr>
          <p:nvPr/>
        </p:nvPicPr>
        <p:blipFill>
          <a:blip r:embed="rId4" cstate="print"/>
          <a:stretch>
            <a:fillRect/>
          </a:stretch>
        </p:blipFill>
        <p:spPr>
          <a:xfrm>
            <a:off x="5880317" y="5920472"/>
            <a:ext cx="3024000" cy="828283"/>
          </a:xfrm>
          <a:prstGeom prst="rect">
            <a:avLst/>
          </a:prstGeom>
        </p:spPr>
      </p:pic>
    </p:spTree>
    <p:extLst>
      <p:ext uri="{BB962C8B-B14F-4D97-AF65-F5344CB8AC3E}">
        <p14:creationId xmlns:p14="http://schemas.microsoft.com/office/powerpoint/2010/main" val="1259895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p:nvPicPr>
        <p:blipFill>
          <a:blip r:embed="rId2" cstate="print"/>
          <a:stretch>
            <a:fillRect/>
          </a:stretch>
        </p:blipFill>
        <p:spPr>
          <a:xfrm>
            <a:off x="-1" y="0"/>
            <a:ext cx="9144000" cy="6858000"/>
          </a:xfrm>
          <a:prstGeom prst="rect">
            <a:avLst/>
          </a:prstGeom>
        </p:spPr>
      </p:pic>
      <p:sp>
        <p:nvSpPr>
          <p:cNvPr id="7" name="Text Placeholder 6"/>
          <p:cNvSpPr>
            <a:spLocks noGrp="1"/>
          </p:cNvSpPr>
          <p:nvPr>
            <p:ph type="body" sz="quarter" idx="10"/>
          </p:nvPr>
        </p:nvSpPr>
        <p:spPr>
          <a:xfrm>
            <a:off x="555630" y="492660"/>
            <a:ext cx="4143375" cy="4357687"/>
          </a:xfrm>
        </p:spPr>
        <p:txBody>
          <a:bodyPr/>
          <a:lstStyle>
            <a:lvl1pPr>
              <a:spcAft>
                <a:spcPts val="600"/>
              </a:spcAft>
              <a:defRPr sz="2800" b="1">
                <a:solidFill>
                  <a:schemeClr val="tx1"/>
                </a:solidFill>
                <a:latin typeface="Century Gothic" panose="020B0502020202020204" pitchFamily="34" charset="0"/>
              </a:defRPr>
            </a:lvl1pPr>
            <a:lvl2pPr marL="0" indent="0">
              <a:lnSpc>
                <a:spcPts val="1700"/>
              </a:lnSpc>
              <a:spcAft>
                <a:spcPts val="1000"/>
              </a:spcAft>
              <a:buNone/>
              <a:defRPr sz="1400">
                <a:solidFill>
                  <a:srgbClr val="000000"/>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rgbClr val="000000"/>
                </a:solidFill>
                <a:latin typeface="Century Gothic" panose="020B0502020202020204" pitchFamily="34" charset="0"/>
              </a:defRPr>
            </a:lvl3pPr>
            <a:lvl4pPr>
              <a:defRPr>
                <a:solidFill>
                  <a:srgbClr val="000000"/>
                </a:solidFill>
                <a:latin typeface="Century Gothic" panose="020B0502020202020204" pitchFamily="34" charset="0"/>
              </a:defRPr>
            </a:lvl4pPr>
            <a:lvl5pPr>
              <a:defRPr>
                <a:solidFill>
                  <a:srgbClr val="000000"/>
                </a:solidFill>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5" name="Picture 4" descr="Healthwatch-logo_RGB.png"/>
          <p:cNvPicPr>
            <a:picLocks noChangeAspect="1"/>
          </p:cNvPicPr>
          <p:nvPr/>
        </p:nvPicPr>
        <p:blipFill>
          <a:blip r:embed="rId3" cstate="print"/>
          <a:stretch>
            <a:fillRect/>
          </a:stretch>
        </p:blipFill>
        <p:spPr>
          <a:xfrm>
            <a:off x="5880317" y="5920472"/>
            <a:ext cx="3024000" cy="828283"/>
          </a:xfrm>
          <a:prstGeom prst="rect">
            <a:avLst/>
          </a:prstGeom>
        </p:spPr>
      </p:pic>
      <p:pic>
        <p:nvPicPr>
          <p:cNvPr id="9" name="Picture 8" descr="P1031 HWE Brand projecy - PPT template_AW_14.jpg"/>
          <p:cNvPicPr>
            <a:picLocks noChangeAspect="1"/>
          </p:cNvPicPr>
          <p:nvPr/>
        </p:nvPicPr>
        <p:blipFill>
          <a:blip r:embed="rId4" cstate="print"/>
          <a:stretch>
            <a:fillRect/>
          </a:stretch>
        </p:blipFill>
        <p:spPr>
          <a:xfrm>
            <a:off x="560332" y="3349096"/>
            <a:ext cx="172253" cy="504000"/>
          </a:xfrm>
          <a:prstGeom prst="rect">
            <a:avLst/>
          </a:prstGeom>
        </p:spPr>
      </p:pic>
    </p:spTree>
    <p:extLst>
      <p:ext uri="{BB962C8B-B14F-4D97-AF65-F5344CB8AC3E}">
        <p14:creationId xmlns:p14="http://schemas.microsoft.com/office/powerpoint/2010/main" val="2920487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72B0-5FD7-423A-E1AA-781C0660C41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786A0D-83CE-0E8A-8D7B-BEC7131F4D7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825CF1-0B52-7636-7E7B-740A9F55D28B}"/>
              </a:ext>
            </a:extLst>
          </p:cNvPr>
          <p:cNvSpPr>
            <a:spLocks noGrp="1"/>
          </p:cNvSpPr>
          <p:nvPr>
            <p:ph type="dt" sz="half" idx="10"/>
          </p:nvPr>
        </p:nvSpPr>
        <p:spPr/>
        <p:txBody>
          <a:bodyPr/>
          <a:lstStyle/>
          <a:p>
            <a:fld id="{08FD0E09-BFD1-4D0E-99F9-217254C5BCFD}" type="datetimeFigureOut">
              <a:rPr lang="en-GB" smtClean="0"/>
              <a:t>19/09/2023</a:t>
            </a:fld>
            <a:endParaRPr lang="en-GB"/>
          </a:p>
        </p:txBody>
      </p:sp>
      <p:sp>
        <p:nvSpPr>
          <p:cNvPr id="5" name="Footer Placeholder 4">
            <a:extLst>
              <a:ext uri="{FF2B5EF4-FFF2-40B4-BE49-F238E27FC236}">
                <a16:creationId xmlns:a16="http://schemas.microsoft.com/office/drawing/2014/main" id="{7D8102CE-7CEB-9611-E50B-4390C9B89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C27939-5547-596C-3682-0E380A58997B}"/>
              </a:ext>
            </a:extLst>
          </p:cNvPr>
          <p:cNvSpPr>
            <a:spLocks noGrp="1"/>
          </p:cNvSpPr>
          <p:nvPr>
            <p:ph type="sldNum" sz="quarter" idx="12"/>
          </p:nvPr>
        </p:nvSpPr>
        <p:spPr/>
        <p:txBody>
          <a:bodyPr/>
          <a:lstStyle/>
          <a:p>
            <a:fld id="{7E7DD235-4F11-4F67-8F4D-9FAA215DBAC9}" type="slidenum">
              <a:rPr lang="en-GB" smtClean="0"/>
              <a:t>‹#›</a:t>
            </a:fld>
            <a:endParaRPr lang="en-GB"/>
          </a:p>
        </p:txBody>
      </p:sp>
    </p:spTree>
    <p:extLst>
      <p:ext uri="{BB962C8B-B14F-4D97-AF65-F5344CB8AC3E}">
        <p14:creationId xmlns:p14="http://schemas.microsoft.com/office/powerpoint/2010/main" val="7780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A4A8-0EE3-E044-7300-FB735FEB8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01FBCF-FE94-749E-AB06-2995E931D0C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AFBB86-C044-D239-4754-4BF0D140730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EDBB10-83C3-B215-5B7B-B25CC38718E2}"/>
              </a:ext>
            </a:extLst>
          </p:cNvPr>
          <p:cNvSpPr>
            <a:spLocks noGrp="1"/>
          </p:cNvSpPr>
          <p:nvPr>
            <p:ph type="dt" sz="half" idx="10"/>
          </p:nvPr>
        </p:nvSpPr>
        <p:spPr/>
        <p:txBody>
          <a:bodyPr/>
          <a:lstStyle/>
          <a:p>
            <a:fld id="{08FD0E09-BFD1-4D0E-99F9-217254C5BCFD}" type="datetimeFigureOut">
              <a:rPr lang="en-GB" smtClean="0"/>
              <a:t>19/09/2023</a:t>
            </a:fld>
            <a:endParaRPr lang="en-GB"/>
          </a:p>
        </p:txBody>
      </p:sp>
      <p:sp>
        <p:nvSpPr>
          <p:cNvPr id="6" name="Footer Placeholder 5">
            <a:extLst>
              <a:ext uri="{FF2B5EF4-FFF2-40B4-BE49-F238E27FC236}">
                <a16:creationId xmlns:a16="http://schemas.microsoft.com/office/drawing/2014/main" id="{F3CB026F-27CF-F391-D95D-8B8CC780CA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2AD640-6645-3FD7-8F18-045365758E69}"/>
              </a:ext>
            </a:extLst>
          </p:cNvPr>
          <p:cNvSpPr>
            <a:spLocks noGrp="1"/>
          </p:cNvSpPr>
          <p:nvPr>
            <p:ph type="sldNum" sz="quarter" idx="12"/>
          </p:nvPr>
        </p:nvSpPr>
        <p:spPr/>
        <p:txBody>
          <a:bodyPr/>
          <a:lstStyle/>
          <a:p>
            <a:fld id="{7E7DD235-4F11-4F67-8F4D-9FAA215DBAC9}" type="slidenum">
              <a:rPr lang="en-GB" smtClean="0"/>
              <a:t>‹#›</a:t>
            </a:fld>
            <a:endParaRPr lang="en-GB"/>
          </a:p>
        </p:txBody>
      </p:sp>
    </p:spTree>
    <p:extLst>
      <p:ext uri="{BB962C8B-B14F-4D97-AF65-F5344CB8AC3E}">
        <p14:creationId xmlns:p14="http://schemas.microsoft.com/office/powerpoint/2010/main" val="77650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1069-36E5-0D6C-B5EB-B2716572BCD4}"/>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BB0282F-09E5-55C3-AF53-E366C0AE612C}"/>
              </a:ext>
            </a:extLst>
          </p:cNvPr>
          <p:cNvSpPr>
            <a:spLocks noGrp="1"/>
          </p:cNvSpPr>
          <p:nvPr>
            <p:ph type="ftr" sz="quarter" idx="10"/>
          </p:nvPr>
        </p:nvSpPr>
        <p:spPr/>
        <p:txBody>
          <a:bodyPr/>
          <a:lstStyle/>
          <a:p>
            <a:pPr>
              <a:defRPr/>
            </a:pPr>
            <a:endParaRPr lang="en-GB"/>
          </a:p>
        </p:txBody>
      </p:sp>
      <p:sp>
        <p:nvSpPr>
          <p:cNvPr id="4" name="Slide Number Placeholder 3">
            <a:extLst>
              <a:ext uri="{FF2B5EF4-FFF2-40B4-BE49-F238E27FC236}">
                <a16:creationId xmlns:a16="http://schemas.microsoft.com/office/drawing/2014/main" id="{D8919E7E-26F0-AC08-2516-17923337B7AD}"/>
              </a:ext>
            </a:extLst>
          </p:cNvPr>
          <p:cNvSpPr>
            <a:spLocks noGrp="1"/>
          </p:cNvSpPr>
          <p:nvPr>
            <p:ph type="sldNum" sz="quarter" idx="11"/>
          </p:nvPr>
        </p:nvSpPr>
        <p:spPr/>
        <p:txBody>
          <a:bodyPr/>
          <a:lstStyle/>
          <a:p>
            <a:fld id="{489C7C31-EFE2-492B-861C-0B6361022CCC}" type="slidenum">
              <a:rPr lang="en-GB" altLang="en-US" smtClean="0"/>
              <a:pPr/>
              <a:t>‹#›</a:t>
            </a:fld>
            <a:endParaRPr lang="en-GB" altLang="en-US"/>
          </a:p>
        </p:txBody>
      </p:sp>
    </p:spTree>
    <p:extLst>
      <p:ext uri="{BB962C8B-B14F-4D97-AF65-F5344CB8AC3E}">
        <p14:creationId xmlns:p14="http://schemas.microsoft.com/office/powerpoint/2010/main" val="118669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AFFF-EDF7-371B-A15E-8528964A18A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8A4172-80FA-098B-44B9-493CAF0FE67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4B07DA-1600-C0E7-44A1-2840750C901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B4B4ED-B1EA-376B-044F-24736F778E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C0C5ED-FDB5-2218-0B0A-1A40770DB9F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896D4-BE47-4B34-D16C-AF8B1CF89BC3}"/>
              </a:ext>
            </a:extLst>
          </p:cNvPr>
          <p:cNvSpPr>
            <a:spLocks noGrp="1"/>
          </p:cNvSpPr>
          <p:nvPr>
            <p:ph type="dt" sz="half" idx="10"/>
          </p:nvPr>
        </p:nvSpPr>
        <p:spPr/>
        <p:txBody>
          <a:bodyPr/>
          <a:lstStyle/>
          <a:p>
            <a:fld id="{08FD0E09-BFD1-4D0E-99F9-217254C5BCFD}" type="datetimeFigureOut">
              <a:rPr lang="en-GB" smtClean="0"/>
              <a:t>19/09/2023</a:t>
            </a:fld>
            <a:endParaRPr lang="en-GB"/>
          </a:p>
        </p:txBody>
      </p:sp>
      <p:sp>
        <p:nvSpPr>
          <p:cNvPr id="8" name="Footer Placeholder 7">
            <a:extLst>
              <a:ext uri="{FF2B5EF4-FFF2-40B4-BE49-F238E27FC236}">
                <a16:creationId xmlns:a16="http://schemas.microsoft.com/office/drawing/2014/main" id="{2D6F65B0-250D-4899-457D-59CE97A540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5C9261-F487-01FB-008C-9CE3CAC4B3DE}"/>
              </a:ext>
            </a:extLst>
          </p:cNvPr>
          <p:cNvSpPr>
            <a:spLocks noGrp="1"/>
          </p:cNvSpPr>
          <p:nvPr>
            <p:ph type="sldNum" sz="quarter" idx="12"/>
          </p:nvPr>
        </p:nvSpPr>
        <p:spPr/>
        <p:txBody>
          <a:bodyPr/>
          <a:lstStyle/>
          <a:p>
            <a:fld id="{7E7DD235-4F11-4F67-8F4D-9FAA215DBAC9}" type="slidenum">
              <a:rPr lang="en-GB" smtClean="0"/>
              <a:t>‹#›</a:t>
            </a:fld>
            <a:endParaRPr lang="en-GB"/>
          </a:p>
        </p:txBody>
      </p:sp>
    </p:spTree>
    <p:extLst>
      <p:ext uri="{BB962C8B-B14F-4D97-AF65-F5344CB8AC3E}">
        <p14:creationId xmlns:p14="http://schemas.microsoft.com/office/powerpoint/2010/main" val="4031342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39"/>
            <a:ext cx="9144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457200" y="1075264"/>
            <a:ext cx="8143875"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Tree>
    <p:extLst>
      <p:ext uri="{BB962C8B-B14F-4D97-AF65-F5344CB8AC3E}">
        <p14:creationId xmlns:p14="http://schemas.microsoft.com/office/powerpoint/2010/main" val="1267360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p:nvPr>
        </p:nvSpPr>
        <p:spPr>
          <a:xfrm>
            <a:off x="374400" y="4794789"/>
            <a:ext cx="7740000" cy="612000"/>
          </a:xfrm>
        </p:spPr>
        <p:txBody>
          <a:bodyPr/>
          <a:lstStyle>
            <a:lvl1pPr algn="l">
              <a:defRPr sz="3800">
                <a:solidFill>
                  <a:schemeClr val="bg1"/>
                </a:solidFill>
                <a:latin typeface="Century Gothic" panose="020B0502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382559" y="5369995"/>
            <a:ext cx="7740000" cy="612000"/>
          </a:xfrm>
        </p:spPr>
        <p:txBody>
          <a:bodyPr/>
          <a:lstStyle>
            <a:lvl1pPr marL="0" indent="0" algn="l">
              <a:spcAft>
                <a:spcPts val="0"/>
              </a:spcAft>
              <a:buNone/>
              <a:defRPr sz="2000" b="1">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2819978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3614A51-5E75-4B24-AEA8-A82FB2E1B040}"/>
              </a:ext>
            </a:extLst>
          </p:cNvPr>
          <p:cNvCxnSpPr/>
          <p:nvPr userDrawn="1"/>
        </p:nvCxnSpPr>
        <p:spPr>
          <a:xfrm>
            <a:off x="628650" y="3619500"/>
            <a:ext cx="3943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88F443-94DB-4BB1-ACA6-29A836C7100B}"/>
              </a:ext>
            </a:extLst>
          </p:cNvPr>
          <p:cNvCxnSpPr/>
          <p:nvPr userDrawn="1"/>
        </p:nvCxnSpPr>
        <p:spPr>
          <a:xfrm>
            <a:off x="628650" y="4254500"/>
            <a:ext cx="3943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5578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D9E2A3-4215-4F30-937F-38800BD61EB5}"/>
              </a:ext>
            </a:extLst>
          </p:cNvPr>
          <p:cNvSpPr>
            <a:spLocks noGrp="1"/>
          </p:cNvSpPr>
          <p:nvPr>
            <p:ph type="title" hasCustomPrompt="1"/>
          </p:nvPr>
        </p:nvSpPr>
        <p:spPr>
          <a:xfrm>
            <a:off x="628650" y="1753386"/>
            <a:ext cx="7886700" cy="1305390"/>
          </a:xfrm>
        </p:spPr>
        <p:txBody>
          <a:bodyPr lIns="0">
            <a:noAutofit/>
          </a:bodyPr>
          <a:lstStyle>
            <a:lvl1pPr>
              <a:lnSpc>
                <a:spcPct val="100000"/>
              </a:lnSpc>
              <a:defRPr sz="4000" i="0">
                <a:solidFill>
                  <a:schemeClr val="tx2"/>
                </a:solidFill>
                <a:highlight>
                  <a:srgbClr val="DB3B8E"/>
                </a:highlight>
              </a:defRPr>
            </a:lvl1pPr>
          </a:lstStyle>
          <a:p>
            <a:r>
              <a:rPr lang="en-US"/>
              <a:t>Title of </a:t>
            </a:r>
            <a:br>
              <a:rPr lang="en-US"/>
            </a:br>
            <a:r>
              <a:rPr lang="en-US"/>
              <a:t>presentation</a:t>
            </a:r>
            <a:endParaRPr lang="en-GB"/>
          </a:p>
        </p:txBody>
      </p:sp>
      <p:pic>
        <p:nvPicPr>
          <p:cNvPr id="8" name="Picture 7" descr="A close up of a piano&#10;&#10;Description automatically generated">
            <a:extLst>
              <a:ext uri="{FF2B5EF4-FFF2-40B4-BE49-F238E27FC236}">
                <a16:creationId xmlns:a16="http://schemas.microsoft.com/office/drawing/2014/main" id="{2C3AE858-D914-488C-88B5-135DA9CDF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1301" y="459168"/>
            <a:ext cx="2447549" cy="323089"/>
          </a:xfrm>
          <a:prstGeom prst="rect">
            <a:avLst/>
          </a:prstGeom>
        </p:spPr>
      </p:pic>
      <p:sp>
        <p:nvSpPr>
          <p:cNvPr id="10" name="Text Placeholder 9">
            <a:extLst>
              <a:ext uri="{FF2B5EF4-FFF2-40B4-BE49-F238E27FC236}">
                <a16:creationId xmlns:a16="http://schemas.microsoft.com/office/drawing/2014/main" id="{DEC207A0-F7F2-4AAD-9952-DB76B5143B98}"/>
              </a:ext>
            </a:extLst>
          </p:cNvPr>
          <p:cNvSpPr>
            <a:spLocks noGrp="1"/>
          </p:cNvSpPr>
          <p:nvPr>
            <p:ph type="body" sz="quarter" idx="10" hasCustomPrompt="1"/>
          </p:nvPr>
        </p:nvSpPr>
        <p:spPr>
          <a:xfrm>
            <a:off x="628650" y="3251836"/>
            <a:ext cx="3943350" cy="354328"/>
          </a:xfrm>
        </p:spPr>
        <p:txBody>
          <a:bodyPr lIns="0"/>
          <a:lstStyle>
            <a:lvl1pPr>
              <a:defRPr i="0">
                <a:solidFill>
                  <a:schemeClr val="tx2"/>
                </a:solidFill>
              </a:defRPr>
            </a:lvl1pPr>
            <a:lvl2pPr>
              <a:defRPr i="0">
                <a:solidFill>
                  <a:schemeClr val="tx2"/>
                </a:solidFill>
              </a:defRPr>
            </a:lvl2pPr>
            <a:lvl3pPr>
              <a:defRPr i="0">
                <a:solidFill>
                  <a:schemeClr val="tx2"/>
                </a:solidFill>
              </a:defRPr>
            </a:lvl3pPr>
            <a:lvl4pPr>
              <a:defRPr i="0">
                <a:solidFill>
                  <a:schemeClr val="tx2"/>
                </a:solidFill>
              </a:defRPr>
            </a:lvl4pPr>
            <a:lvl5pPr>
              <a:defRPr i="0">
                <a:solidFill>
                  <a:schemeClr val="tx2"/>
                </a:solidFill>
              </a:defRPr>
            </a:lvl5pPr>
          </a:lstStyle>
          <a:p>
            <a:pPr lvl="0"/>
            <a:r>
              <a:rPr lang="en-US"/>
              <a:t>Presenter’s name</a:t>
            </a:r>
            <a:endParaRPr lang="en-GB"/>
          </a:p>
        </p:txBody>
      </p:sp>
      <p:sp>
        <p:nvSpPr>
          <p:cNvPr id="11" name="Text Placeholder 9">
            <a:extLst>
              <a:ext uri="{FF2B5EF4-FFF2-40B4-BE49-F238E27FC236}">
                <a16:creationId xmlns:a16="http://schemas.microsoft.com/office/drawing/2014/main" id="{6CE4900F-3322-497A-BBDC-54FB3E71194E}"/>
              </a:ext>
            </a:extLst>
          </p:cNvPr>
          <p:cNvSpPr>
            <a:spLocks noGrp="1"/>
          </p:cNvSpPr>
          <p:nvPr>
            <p:ph type="body" sz="quarter" idx="11" hasCustomPrompt="1"/>
          </p:nvPr>
        </p:nvSpPr>
        <p:spPr>
          <a:xfrm>
            <a:off x="628650" y="3886836"/>
            <a:ext cx="3943350" cy="354328"/>
          </a:xfrm>
        </p:spPr>
        <p:txBody>
          <a:bodyPr lIns="0"/>
          <a:lstStyle>
            <a:lvl1pPr>
              <a:defRPr i="0">
                <a:solidFill>
                  <a:schemeClr val="tx2"/>
                </a:solidFill>
              </a:defRPr>
            </a:lvl1pPr>
            <a:lvl2pPr>
              <a:defRPr i="0">
                <a:solidFill>
                  <a:schemeClr val="tx2"/>
                </a:solidFill>
              </a:defRPr>
            </a:lvl2pPr>
            <a:lvl3pPr>
              <a:defRPr i="0">
                <a:solidFill>
                  <a:schemeClr val="tx2"/>
                </a:solidFill>
              </a:defRPr>
            </a:lvl3pPr>
            <a:lvl4pPr>
              <a:defRPr i="0">
                <a:solidFill>
                  <a:schemeClr val="tx2"/>
                </a:solidFill>
              </a:defRPr>
            </a:lvl4pPr>
            <a:lvl5pPr>
              <a:defRPr i="0">
                <a:solidFill>
                  <a:schemeClr val="tx2"/>
                </a:solidFill>
              </a:defRPr>
            </a:lvl5pPr>
          </a:lstStyle>
          <a:p>
            <a:pPr lvl="0"/>
            <a:r>
              <a:rPr lang="en-US"/>
              <a:t>Date</a:t>
            </a:r>
            <a:endParaRPr lang="en-GB"/>
          </a:p>
        </p:txBody>
      </p:sp>
      <p:cxnSp>
        <p:nvCxnSpPr>
          <p:cNvPr id="13" name="Straight Connector 12">
            <a:extLst>
              <a:ext uri="{FF2B5EF4-FFF2-40B4-BE49-F238E27FC236}">
                <a16:creationId xmlns:a16="http://schemas.microsoft.com/office/drawing/2014/main" id="{43614A51-5E75-4B24-AEA8-A82FB2E1B040}"/>
              </a:ext>
            </a:extLst>
          </p:cNvPr>
          <p:cNvCxnSpPr/>
          <p:nvPr userDrawn="1"/>
        </p:nvCxnSpPr>
        <p:spPr>
          <a:xfrm>
            <a:off x="628650" y="3619500"/>
            <a:ext cx="3943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88F443-94DB-4BB1-ACA6-29A836C7100B}"/>
              </a:ext>
            </a:extLst>
          </p:cNvPr>
          <p:cNvCxnSpPr/>
          <p:nvPr userDrawn="1"/>
        </p:nvCxnSpPr>
        <p:spPr>
          <a:xfrm>
            <a:off x="628650" y="4254500"/>
            <a:ext cx="3943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51836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DB3B8E"/>
                </a:solidFill>
              </a:defRPr>
            </a:lvl1pPr>
          </a:lstStyle>
          <a:p>
            <a:r>
              <a:rPr lang="en-US"/>
              <a:t>Click to edit Master title style</a:t>
            </a:r>
          </a:p>
        </p:txBody>
      </p:sp>
      <p:sp>
        <p:nvSpPr>
          <p:cNvPr id="3" name="Content Placeholder 2"/>
          <p:cNvSpPr>
            <a:spLocks noGrp="1"/>
          </p:cNvSpPr>
          <p:nvPr>
            <p:ph idx="1"/>
          </p:nvPr>
        </p:nvSpPr>
        <p:spPr>
          <a:xfrm>
            <a:off x="628650" y="1485900"/>
            <a:ext cx="7886700" cy="4554539"/>
          </a:xfrm>
        </p:spPr>
        <p:txBody>
          <a:bodyPr/>
          <a:lstStyle>
            <a:lvl2pPr indent="-270000">
              <a:tabLst>
                <a:tab pos="0" algn="l"/>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1031 HWE Brand project - PPT template - Footer.png">
            <a:extLst>
              <a:ext uri="{FF2B5EF4-FFF2-40B4-BE49-F238E27FC236}">
                <a16:creationId xmlns:a16="http://schemas.microsoft.com/office/drawing/2014/main" id="{A2B47444-C0D8-4E85-BC1D-5AF3EAA8DE92}"/>
              </a:ext>
            </a:extLst>
          </p:cNvPr>
          <p:cNvPicPr>
            <a:picLocks noChangeAspect="1"/>
          </p:cNvPicPr>
          <p:nvPr userDrawn="1"/>
        </p:nvPicPr>
        <p:blipFill>
          <a:blip r:embed="rId2" cstate="print"/>
          <a:stretch>
            <a:fillRect/>
          </a:stretch>
        </p:blipFill>
        <p:spPr>
          <a:xfrm>
            <a:off x="0" y="6170395"/>
            <a:ext cx="9144000" cy="762785"/>
          </a:xfrm>
          <a:prstGeom prst="rect">
            <a:avLst/>
          </a:prstGeom>
        </p:spPr>
      </p:pic>
    </p:spTree>
    <p:extLst>
      <p:ext uri="{BB962C8B-B14F-4D97-AF65-F5344CB8AC3E}">
        <p14:creationId xmlns:p14="http://schemas.microsoft.com/office/powerpoint/2010/main" val="3332614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530600" y="1485900"/>
            <a:ext cx="4984750" cy="4554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F337D19-91B0-4B94-BC91-1EB74B532538}"/>
              </a:ext>
            </a:extLst>
          </p:cNvPr>
          <p:cNvSpPr>
            <a:spLocks noGrp="1"/>
          </p:cNvSpPr>
          <p:nvPr>
            <p:ph type="pic" sz="quarter" idx="13"/>
          </p:nvPr>
        </p:nvSpPr>
        <p:spPr>
          <a:xfrm>
            <a:off x="628650" y="1485900"/>
            <a:ext cx="2736850" cy="3175000"/>
          </a:xfrm>
        </p:spPr>
        <p:txBody>
          <a:bodyPr/>
          <a:lstStyle/>
          <a:p>
            <a:endParaRPr lang="en-GB"/>
          </a:p>
        </p:txBody>
      </p:sp>
      <p:pic>
        <p:nvPicPr>
          <p:cNvPr id="8" name="Picture 7" descr="P1031 HWE Brand project - PPT template - Footer.png">
            <a:extLst>
              <a:ext uri="{FF2B5EF4-FFF2-40B4-BE49-F238E27FC236}">
                <a16:creationId xmlns:a16="http://schemas.microsoft.com/office/drawing/2014/main" id="{6DCFBA7D-69E4-4C52-9990-7C1A1F0BC10A}"/>
              </a:ext>
            </a:extLst>
          </p:cNvPr>
          <p:cNvPicPr>
            <a:picLocks noChangeAspect="1"/>
          </p:cNvPicPr>
          <p:nvPr userDrawn="1"/>
        </p:nvPicPr>
        <p:blipFill>
          <a:blip r:embed="rId2" cstate="print"/>
          <a:stretch>
            <a:fillRect/>
          </a:stretch>
        </p:blipFill>
        <p:spPr>
          <a:xfrm>
            <a:off x="0" y="6170395"/>
            <a:ext cx="9144000" cy="762785"/>
          </a:xfrm>
          <a:prstGeom prst="rect">
            <a:avLst/>
          </a:prstGeom>
        </p:spPr>
      </p:pic>
      <p:sp>
        <p:nvSpPr>
          <p:cNvPr id="13" name="Footer Placeholder 4">
            <a:extLst>
              <a:ext uri="{FF2B5EF4-FFF2-40B4-BE49-F238E27FC236}">
                <a16:creationId xmlns:a16="http://schemas.microsoft.com/office/drawing/2014/main" id="{CA6283A1-9F43-4C02-BA83-2D665E329F68}"/>
              </a:ext>
            </a:extLst>
          </p:cNvPr>
          <p:cNvSpPr txBox="1">
            <a:spLocks/>
          </p:cNvSpPr>
          <p:nvPr userDrawn="1"/>
        </p:nvSpPr>
        <p:spPr>
          <a:xfrm>
            <a:off x="368264" y="6266224"/>
            <a:ext cx="1774844" cy="360000"/>
          </a:xfrm>
          <a:prstGeom prst="rect">
            <a:avLst/>
          </a:prstGeom>
        </p:spPr>
        <p:txBody>
          <a:bodyPr vert="horz" lIns="0" tIns="0" rIns="0" bIns="0" rtlCol="0" anchor="t" anchorCtr="0">
            <a:noAutofit/>
          </a:bodyPr>
          <a:lstStyle>
            <a:defPPr>
              <a:defRPr lang="en-US"/>
            </a:defPPr>
            <a:lvl1pPr marL="0" algn="l" defTabSz="914400" rtl="0" eaLnBrk="1" latinLnBrk="0" hangingPunct="1">
              <a:lnSpc>
                <a:spcPts val="1300"/>
              </a:lnSpc>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latin typeface="Poppins"/>
              </a:rPr>
              <a:t>Presentation Title Name      XX-XX Month Year Location</a:t>
            </a:r>
          </a:p>
        </p:txBody>
      </p:sp>
    </p:spTree>
    <p:extLst>
      <p:ext uri="{BB962C8B-B14F-4D97-AF65-F5344CB8AC3E}">
        <p14:creationId xmlns:p14="http://schemas.microsoft.com/office/powerpoint/2010/main" val="3866590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73600" y="1485900"/>
            <a:ext cx="3841750" cy="4554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able Placeholder 9">
            <a:extLst>
              <a:ext uri="{FF2B5EF4-FFF2-40B4-BE49-F238E27FC236}">
                <a16:creationId xmlns:a16="http://schemas.microsoft.com/office/drawing/2014/main" id="{F26CEE81-32B7-4091-B7F5-9CC099D1BCED}"/>
              </a:ext>
            </a:extLst>
          </p:cNvPr>
          <p:cNvSpPr>
            <a:spLocks noGrp="1"/>
          </p:cNvSpPr>
          <p:nvPr>
            <p:ph type="tbl" sz="quarter" idx="13"/>
          </p:nvPr>
        </p:nvSpPr>
        <p:spPr>
          <a:xfrm>
            <a:off x="628650" y="1485900"/>
            <a:ext cx="3943350" cy="4554538"/>
          </a:xfrm>
        </p:spPr>
        <p:txBody>
          <a:bodyPr/>
          <a:lstStyle/>
          <a:p>
            <a:endParaRPr lang="en-GB"/>
          </a:p>
        </p:txBody>
      </p:sp>
      <p:pic>
        <p:nvPicPr>
          <p:cNvPr id="8" name="Picture 7" descr="P1031 HWE Brand project - PPT template - Footer.png">
            <a:extLst>
              <a:ext uri="{FF2B5EF4-FFF2-40B4-BE49-F238E27FC236}">
                <a16:creationId xmlns:a16="http://schemas.microsoft.com/office/drawing/2014/main" id="{288F0CBF-28DC-47BA-8DBD-073E3856DDCC}"/>
              </a:ext>
            </a:extLst>
          </p:cNvPr>
          <p:cNvPicPr>
            <a:picLocks noChangeAspect="1"/>
          </p:cNvPicPr>
          <p:nvPr userDrawn="1"/>
        </p:nvPicPr>
        <p:blipFill>
          <a:blip r:embed="rId2" cstate="print"/>
          <a:stretch>
            <a:fillRect/>
          </a:stretch>
        </p:blipFill>
        <p:spPr>
          <a:xfrm>
            <a:off x="0" y="6170395"/>
            <a:ext cx="9144000" cy="762785"/>
          </a:xfrm>
          <a:prstGeom prst="rect">
            <a:avLst/>
          </a:prstGeom>
        </p:spPr>
      </p:pic>
    </p:spTree>
    <p:extLst>
      <p:ext uri="{BB962C8B-B14F-4D97-AF65-F5344CB8AC3E}">
        <p14:creationId xmlns:p14="http://schemas.microsoft.com/office/powerpoint/2010/main" val="2621096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B382EE4-CF5E-4345-980F-7680E4A984A0}"/>
              </a:ext>
            </a:extLst>
          </p:cNvPr>
          <p:cNvSpPr txBox="1">
            <a:spLocks/>
          </p:cNvSpPr>
          <p:nvPr userDrawn="1"/>
        </p:nvSpPr>
        <p:spPr>
          <a:xfrm>
            <a:off x="368264" y="6266224"/>
            <a:ext cx="1774844" cy="360000"/>
          </a:xfrm>
          <a:prstGeom prst="rect">
            <a:avLst/>
          </a:prstGeom>
        </p:spPr>
        <p:txBody>
          <a:bodyPr vert="horz" lIns="0" tIns="0" rIns="0" bIns="0" rtlCol="0" anchor="t" anchorCtr="0">
            <a:noAutofit/>
          </a:bodyPr>
          <a:lstStyle>
            <a:defPPr>
              <a:defRPr lang="en-US"/>
            </a:defPPr>
            <a:lvl1pPr marL="0" algn="l" defTabSz="914400" rtl="0" eaLnBrk="1" latinLnBrk="0" hangingPunct="1">
              <a:lnSpc>
                <a:spcPts val="1300"/>
              </a:lnSpc>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latin typeface="Poppins"/>
              </a:rPr>
              <a:t>Presentation Title Name      XX-XX Month Year Location</a:t>
            </a:r>
          </a:p>
        </p:txBody>
      </p:sp>
    </p:spTree>
    <p:extLst>
      <p:ext uri="{BB962C8B-B14F-4D97-AF65-F5344CB8AC3E}">
        <p14:creationId xmlns:p14="http://schemas.microsoft.com/office/powerpoint/2010/main" val="318978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a:t>
            </a:r>
            <a:br>
              <a:rPr lang="en-GB"/>
            </a:br>
            <a:r>
              <a:rPr lang="en-GB"/>
              <a:t>‘Format/Send to back’</a:t>
            </a:r>
          </a:p>
        </p:txBody>
      </p:sp>
      <p:sp>
        <p:nvSpPr>
          <p:cNvPr id="2" name="Title 1"/>
          <p:cNvSpPr>
            <a:spLocks noGrp="1"/>
          </p:cNvSpPr>
          <p:nvPr>
            <p:ph type="ctrTitle"/>
          </p:nvPr>
        </p:nvSpPr>
        <p:spPr>
          <a:xfrm>
            <a:off x="374400" y="4794789"/>
            <a:ext cx="7740000" cy="612000"/>
          </a:xfrm>
        </p:spPr>
        <p:txBody>
          <a:bodyPr/>
          <a:lstStyle>
            <a:lvl1pPr algn="l">
              <a:defRPr sz="3800">
                <a:solidFill>
                  <a:schemeClr val="tx1"/>
                </a:solidFill>
                <a:latin typeface="Century Gothic" panose="020B0502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382559" y="5369995"/>
            <a:ext cx="7740000" cy="612000"/>
          </a:xfrm>
        </p:spPr>
        <p:txBody>
          <a:bodyPr/>
          <a:lstStyle>
            <a:lvl1pPr marL="0" indent="0" algn="l">
              <a:spcAft>
                <a:spcPts val="0"/>
              </a:spcAft>
              <a:buNone/>
              <a:defRPr sz="2000" b="1">
                <a:solidFill>
                  <a:srgbClr val="000000"/>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126032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129105"/>
            <a:ext cx="9144000" cy="762785"/>
          </a:xfrm>
          <a:prstGeom prst="rect">
            <a:avLst/>
          </a:prstGeom>
        </p:spPr>
      </p:pic>
      <p:sp>
        <p:nvSpPr>
          <p:cNvPr id="2" name="Title 1"/>
          <p:cNvSpPr>
            <a:spLocks noGrp="1"/>
          </p:cNvSpPr>
          <p:nvPr>
            <p:ph type="title"/>
          </p:nvPr>
        </p:nvSpPr>
        <p:spPr/>
        <p:txBody>
          <a:bodyPr/>
          <a:lstStyle>
            <a:lvl1pPr>
              <a:defRPr sz="3600">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468000" y="1319141"/>
            <a:ext cx="8208000" cy="4392000"/>
          </a:xfrm>
        </p:spPr>
        <p:txBody>
          <a:bodyPr/>
          <a:lstStyle>
            <a:lvl1pPr>
              <a:defRPr sz="2800">
                <a:latin typeface="Century Gothic" panose="020B0502020202020204" pitchFamily="34" charset="0"/>
              </a:defRPr>
            </a:lvl1pPr>
            <a:lvl2pPr>
              <a:buClr>
                <a:schemeClr val="accent2">
                  <a:lumMod val="50000"/>
                </a:schemeClr>
              </a:buClr>
              <a:defRPr sz="2400">
                <a:latin typeface="Century Gothic" panose="020B0502020202020204" pitchFamily="34" charset="0"/>
              </a:defRPr>
            </a:lvl2pPr>
            <a:lvl3pPr>
              <a:buClr>
                <a:schemeClr val="accent2">
                  <a:lumMod val="50000"/>
                </a:schemeClr>
              </a:buClr>
              <a:defRPr sz="2000">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a:xfrm>
            <a:off x="323528" y="6450465"/>
            <a:ext cx="1774844" cy="360000"/>
          </a:xfrm>
        </p:spPr>
        <p:txBody>
          <a:bodyPr/>
          <a:lstStyle/>
          <a:p>
            <a:r>
              <a:rPr lang="en-GB"/>
              <a:t>Enter and View Training</a:t>
            </a:r>
          </a:p>
        </p:txBody>
      </p:sp>
    </p:spTree>
    <p:extLst>
      <p:ext uri="{BB962C8B-B14F-4D97-AF65-F5344CB8AC3E}">
        <p14:creationId xmlns:p14="http://schemas.microsoft.com/office/powerpoint/2010/main" val="9394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mall Photo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2" name="Title 1"/>
          <p:cNvSpPr>
            <a:spLocks noGrp="1"/>
          </p:cNvSpPr>
          <p:nvPr>
            <p:ph type="title"/>
          </p:nvPr>
        </p:nvSpPr>
        <p:spPr>
          <a:xfrm>
            <a:off x="3929058" y="617525"/>
            <a:ext cx="4736142"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3929058" y="1642535"/>
            <a:ext cx="4736142"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a:t>Enter and View Training</a:t>
            </a:r>
          </a:p>
          <a:p>
            <a:endParaRPr lang="en-GB"/>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sp>
        <p:nvSpPr>
          <p:cNvPr id="8" name="Text Placeholder 7"/>
          <p:cNvSpPr>
            <a:spLocks noGrp="1"/>
          </p:cNvSpPr>
          <p:nvPr>
            <p:ph type="body" sz="quarter" idx="13" hasCustomPrompt="1"/>
          </p:nvPr>
        </p:nvSpPr>
        <p:spPr>
          <a:xfrm>
            <a:off x="3929058" y="1075264"/>
            <a:ext cx="4672017"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2" name="Picture Placeholder 11"/>
          <p:cNvSpPr>
            <a:spLocks noGrp="1"/>
          </p:cNvSpPr>
          <p:nvPr>
            <p:ph type="pic" sz="quarter" idx="14" hasCustomPrompt="1"/>
          </p:nvPr>
        </p:nvSpPr>
        <p:spPr>
          <a:xfrm>
            <a:off x="449261" y="705907"/>
            <a:ext cx="3096000" cy="3636000"/>
          </a:xfrm>
        </p:spPr>
        <p:txBody>
          <a:bodyPr anchor="ctr" anchorCtr="0"/>
          <a:lstStyle>
            <a:lvl1pPr algn="ctr">
              <a:defRPr>
                <a:latin typeface="Century Gothic" panose="020B0502020202020204" pitchFamily="34" charset="0"/>
              </a:defRPr>
            </a:lvl1pPr>
          </a:lstStyle>
          <a:p>
            <a:r>
              <a:rPr lang="en-GB"/>
              <a:t>Insert photo</a:t>
            </a:r>
          </a:p>
        </p:txBody>
      </p:sp>
    </p:spTree>
    <p:extLst>
      <p:ext uri="{BB962C8B-B14F-4D97-AF65-F5344CB8AC3E}">
        <p14:creationId xmlns:p14="http://schemas.microsoft.com/office/powerpoint/2010/main" val="168099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able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4786314" y="1642535"/>
            <a:ext cx="387888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a:t>Enter and View Training</a:t>
            </a:r>
          </a:p>
          <a:p>
            <a:endParaRPr lang="en-GB"/>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sp>
        <p:nvSpPr>
          <p:cNvPr id="8" name="Text Placeholder 7"/>
          <p:cNvSpPr>
            <a:spLocks noGrp="1"/>
          </p:cNvSpPr>
          <p:nvPr>
            <p:ph type="body" sz="quarter" idx="13" hasCustomPrompt="1"/>
          </p:nvPr>
        </p:nvSpPr>
        <p:spPr>
          <a:xfrm>
            <a:off x="457199" y="1075264"/>
            <a:ext cx="8208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3" name="Table Placeholder 12"/>
          <p:cNvSpPr>
            <a:spLocks noGrp="1"/>
          </p:cNvSpPr>
          <p:nvPr>
            <p:ph type="tbl" sz="quarter" idx="14"/>
          </p:nvPr>
        </p:nvSpPr>
        <p:spPr>
          <a:xfrm>
            <a:off x="428625" y="1714500"/>
            <a:ext cx="3996000" cy="4212000"/>
          </a:xfrm>
        </p:spPr>
        <p:txBody>
          <a:bodyPr/>
          <a:lstStyle>
            <a:lvl1pPr>
              <a:defRPr>
                <a:latin typeface="Century Gothic" panose="020B0502020202020204" pitchFamily="34" charset="0"/>
              </a:defRPr>
            </a:lvl1pPr>
          </a:lstStyle>
          <a:p>
            <a:r>
              <a:rPr lang="en-US"/>
              <a:t>Click icon to add table</a:t>
            </a:r>
            <a:endParaRPr lang="en-GB"/>
          </a:p>
        </p:txBody>
      </p:sp>
    </p:spTree>
    <p:extLst>
      <p:ext uri="{BB962C8B-B14F-4D97-AF65-F5344CB8AC3E}">
        <p14:creationId xmlns:p14="http://schemas.microsoft.com/office/powerpoint/2010/main" val="304447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hart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a:xfrm>
            <a:off x="4786314" y="1642535"/>
            <a:ext cx="387888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a:t>Enter and View Training</a:t>
            </a:r>
          </a:p>
          <a:p>
            <a:endParaRPr lang="en-GB"/>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sp>
        <p:nvSpPr>
          <p:cNvPr id="8" name="Text Placeholder 7"/>
          <p:cNvSpPr>
            <a:spLocks noGrp="1"/>
          </p:cNvSpPr>
          <p:nvPr>
            <p:ph type="body" sz="quarter" idx="13" hasCustomPrompt="1"/>
          </p:nvPr>
        </p:nvSpPr>
        <p:spPr>
          <a:xfrm>
            <a:off x="457199" y="1075264"/>
            <a:ext cx="8208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1" name="Chart Placeholder 10"/>
          <p:cNvSpPr>
            <a:spLocks noGrp="1"/>
          </p:cNvSpPr>
          <p:nvPr>
            <p:ph type="chart" sz="quarter" idx="14"/>
          </p:nvPr>
        </p:nvSpPr>
        <p:spPr>
          <a:xfrm>
            <a:off x="428625" y="1714500"/>
            <a:ext cx="3996000" cy="4212000"/>
          </a:xfrm>
        </p:spPr>
        <p:txBody>
          <a:bodyPr/>
          <a:lstStyle>
            <a:lvl1pPr>
              <a:defRPr>
                <a:latin typeface="Century Gothic" panose="020B0502020202020204" pitchFamily="34" charset="0"/>
              </a:defRPr>
            </a:lvl1pPr>
          </a:lstStyle>
          <a:p>
            <a:r>
              <a:rPr lang="en-US"/>
              <a:t>Click icon to add chart</a:t>
            </a:r>
            <a:endParaRPr lang="en-GB"/>
          </a:p>
        </p:txBody>
      </p:sp>
    </p:spTree>
    <p:extLst>
      <p:ext uri="{BB962C8B-B14F-4D97-AF65-F5344CB8AC3E}">
        <p14:creationId xmlns:p14="http://schemas.microsoft.com/office/powerpoint/2010/main" val="125370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Large Photo">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5" name="Footer Placeholder 4"/>
          <p:cNvSpPr>
            <a:spLocks noGrp="1"/>
          </p:cNvSpPr>
          <p:nvPr>
            <p:ph type="ftr" sz="quarter" idx="11"/>
          </p:nvPr>
        </p:nvSpPr>
        <p:spPr/>
        <p:txBody>
          <a:bodyPr/>
          <a:lstStyle/>
          <a:p>
            <a:r>
              <a:rPr lang="en-GB"/>
              <a:t>Enter and View Training</a:t>
            </a:r>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sp>
        <p:nvSpPr>
          <p:cNvPr id="8" name="Text Placeholder 7"/>
          <p:cNvSpPr>
            <a:spLocks noGrp="1"/>
          </p:cNvSpPr>
          <p:nvPr>
            <p:ph type="body" sz="quarter" idx="13" hasCustomPrompt="1"/>
          </p:nvPr>
        </p:nvSpPr>
        <p:spPr>
          <a:xfrm>
            <a:off x="457200" y="1219203"/>
            <a:ext cx="8208000" cy="32400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
        <p:nvSpPr>
          <p:cNvPr id="12" name="Picture Placeholder 11"/>
          <p:cNvSpPr>
            <a:spLocks noGrp="1"/>
          </p:cNvSpPr>
          <p:nvPr>
            <p:ph type="pic" sz="quarter" idx="14" hasCustomPrompt="1"/>
          </p:nvPr>
        </p:nvSpPr>
        <p:spPr>
          <a:xfrm>
            <a:off x="449259" y="1650388"/>
            <a:ext cx="8316000" cy="4320000"/>
          </a:xfrm>
        </p:spPr>
        <p:txBody>
          <a:bodyPr anchor="ctr" anchorCtr="0"/>
          <a:lstStyle>
            <a:lvl1pPr algn="ctr">
              <a:defRPr>
                <a:latin typeface="Century Gothic" panose="020B0502020202020204" pitchFamily="34" charset="0"/>
              </a:defRPr>
            </a:lvl1pPr>
          </a:lstStyle>
          <a:p>
            <a:r>
              <a:rPr lang="en-GB"/>
              <a:t>Insert photo</a:t>
            </a:r>
          </a:p>
        </p:txBody>
      </p:sp>
    </p:spTree>
    <p:extLst>
      <p:ext uri="{BB962C8B-B14F-4D97-AF65-F5344CB8AC3E}">
        <p14:creationId xmlns:p14="http://schemas.microsoft.com/office/powerpoint/2010/main" val="244361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ig Content (Blue)">
    <p:bg>
      <p:bgPr>
        <a:solidFill>
          <a:schemeClr val="accent5"/>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p:nvPicPr>
        <p:blipFill>
          <a:blip r:embed="rId2" cstate="print"/>
          <a:stretch>
            <a:fillRect/>
          </a:stretch>
        </p:blipFill>
        <p:spPr>
          <a:xfrm>
            <a:off x="0" y="6095239"/>
            <a:ext cx="9144000" cy="762785"/>
          </a:xfrm>
          <a:prstGeom prst="rect">
            <a:avLst/>
          </a:prstGeom>
        </p:spPr>
      </p:pic>
      <p:sp>
        <p:nvSpPr>
          <p:cNvPr id="3" name="Content Placeholder 2"/>
          <p:cNvSpPr>
            <a:spLocks noGrp="1"/>
          </p:cNvSpPr>
          <p:nvPr>
            <p:ph idx="1" hasCustomPrompt="1"/>
          </p:nvPr>
        </p:nvSpPr>
        <p:spPr>
          <a:xfrm>
            <a:off x="457200" y="663553"/>
            <a:ext cx="8208000" cy="5364000"/>
          </a:xfrm>
        </p:spPr>
        <p:txBody>
          <a:bodyPr/>
          <a:lstStyle>
            <a:lvl1pPr marL="898525" indent="-1588">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a:t>Insert large text quotation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DD235-4F11-4F67-8F4D-9FAA215DBAC9}" type="slidenum">
              <a:rPr lang="en-GB" smtClean="0"/>
              <a:t>‹#›</a:t>
            </a:fld>
            <a:endParaRPr lang="en-GB"/>
          </a:p>
        </p:txBody>
      </p:sp>
      <p:pic>
        <p:nvPicPr>
          <p:cNvPr id="8" name="Picture 7">
            <a:extLst>
              <a:ext uri="{FF2B5EF4-FFF2-40B4-BE49-F238E27FC236}">
                <a16:creationId xmlns:a16="http://schemas.microsoft.com/office/drawing/2014/main" id="{41837F6F-9517-4DF4-AD6D-8921C4078EFE}"/>
              </a:ext>
            </a:extLst>
          </p:cNvPr>
          <p:cNvPicPr/>
          <p:nvPr/>
        </p:nvPicPr>
        <p:blipFill>
          <a:blip r:embed="rId3" cstate="print"/>
          <a:stretch>
            <a:fillRect/>
          </a:stretch>
        </p:blipFill>
        <p:spPr>
          <a:xfrm>
            <a:off x="65061" y="111309"/>
            <a:ext cx="1190625" cy="1438275"/>
          </a:xfrm>
          <a:prstGeom prst="rect">
            <a:avLst/>
          </a:prstGeom>
        </p:spPr>
      </p:pic>
      <p:pic>
        <p:nvPicPr>
          <p:cNvPr id="10" name="Picture 9">
            <a:extLst>
              <a:ext uri="{FF2B5EF4-FFF2-40B4-BE49-F238E27FC236}">
                <a16:creationId xmlns:a16="http://schemas.microsoft.com/office/drawing/2014/main" id="{D33FE119-15B9-4571-8DDF-86D7CA61B532}"/>
              </a:ext>
            </a:extLst>
          </p:cNvPr>
          <p:cNvPicPr/>
          <p:nvPr/>
        </p:nvPicPr>
        <p:blipFill>
          <a:blip r:embed="rId4" cstate="print"/>
          <a:stretch>
            <a:fillRect/>
          </a:stretch>
        </p:blipFill>
        <p:spPr>
          <a:xfrm>
            <a:off x="7902194" y="4581265"/>
            <a:ext cx="1190625" cy="1438275"/>
          </a:xfrm>
          <a:prstGeom prst="rect">
            <a:avLst/>
          </a:prstGeom>
        </p:spPr>
      </p:pic>
    </p:spTree>
    <p:extLst>
      <p:ext uri="{BB962C8B-B14F-4D97-AF65-F5344CB8AC3E}">
        <p14:creationId xmlns:p14="http://schemas.microsoft.com/office/powerpoint/2010/main" val="174087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17525"/>
            <a:ext cx="8208000" cy="468000"/>
          </a:xfrm>
          <a:prstGeom prst="rect">
            <a:avLst/>
          </a:prstGeom>
        </p:spPr>
        <p:txBody>
          <a:bodyPr vert="horz" lIns="0" tIns="0" rIns="0" bIns="0" rtlCol="0" anchor="t" anchorCtr="0">
            <a:noAutofit/>
          </a:bodyPr>
          <a:lstStyle/>
          <a:p>
            <a:r>
              <a:rPr lang="en-GB" noProof="0"/>
              <a:t>Click to add heading</a:t>
            </a:r>
          </a:p>
        </p:txBody>
      </p:sp>
      <p:sp>
        <p:nvSpPr>
          <p:cNvPr id="3" name="Text Placeholder 2"/>
          <p:cNvSpPr>
            <a:spLocks noGrp="1"/>
          </p:cNvSpPr>
          <p:nvPr>
            <p:ph type="body" idx="1"/>
          </p:nvPr>
        </p:nvSpPr>
        <p:spPr>
          <a:xfrm>
            <a:off x="457200" y="1642535"/>
            <a:ext cx="8208000" cy="439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3"/>
          </p:nvPr>
        </p:nvSpPr>
        <p:spPr>
          <a:xfrm>
            <a:off x="368264" y="6328855"/>
            <a:ext cx="1774844" cy="360000"/>
          </a:xfrm>
          <a:prstGeom prst="rect">
            <a:avLst/>
          </a:prstGeom>
        </p:spPr>
        <p:txBody>
          <a:bodyPr vert="horz" lIns="0" tIns="0" rIns="0" bIns="0" rtlCol="0" anchor="t" anchorCtr="0">
            <a:noAutofit/>
          </a:bodyPr>
          <a:lstStyle>
            <a:lvl1pPr algn="l">
              <a:lnSpc>
                <a:spcPts val="1300"/>
              </a:lnSpc>
              <a:defRPr sz="1000" b="1">
                <a:solidFill>
                  <a:schemeClr val="bg1"/>
                </a:solidFill>
                <a:latin typeface="Century Gothic" panose="020B0502020202020204" pitchFamily="34" charset="0"/>
              </a:defRPr>
            </a:lvl1pPr>
          </a:lstStyle>
          <a:p>
            <a:pPr>
              <a:defRPr/>
            </a:pPr>
            <a:endParaRPr lang="en-GB"/>
          </a:p>
        </p:txBody>
      </p:sp>
      <p:sp>
        <p:nvSpPr>
          <p:cNvPr id="6" name="Slide Number Placeholder 5"/>
          <p:cNvSpPr>
            <a:spLocks noGrp="1"/>
          </p:cNvSpPr>
          <p:nvPr>
            <p:ph type="sldNum" sz="quarter" idx="4"/>
          </p:nvPr>
        </p:nvSpPr>
        <p:spPr>
          <a:xfrm>
            <a:off x="8227507" y="6339416"/>
            <a:ext cx="540000" cy="216000"/>
          </a:xfrm>
          <a:prstGeom prst="rect">
            <a:avLst/>
          </a:prstGeom>
        </p:spPr>
        <p:txBody>
          <a:bodyPr vert="horz" lIns="0" tIns="0" rIns="0" bIns="0" rtlCol="0" anchor="t" anchorCtr="0">
            <a:noAutofit/>
          </a:bodyPr>
          <a:lstStyle>
            <a:lvl1pPr algn="r">
              <a:defRPr sz="1000" b="1">
                <a:solidFill>
                  <a:schemeClr val="bg1"/>
                </a:solidFill>
              </a:defRPr>
            </a:lvl1pPr>
          </a:lstStyle>
          <a:p>
            <a:fld id="{489C7C31-EFE2-492B-861C-0B6361022CCC}" type="slidenum">
              <a:rPr lang="en-GB" altLang="en-US" smtClean="0"/>
              <a:pPr/>
              <a:t>‹#›</a:t>
            </a:fld>
            <a:endParaRPr lang="en-GB" altLang="en-US"/>
          </a:p>
        </p:txBody>
      </p:sp>
    </p:spTree>
    <p:extLst>
      <p:ext uri="{BB962C8B-B14F-4D97-AF65-F5344CB8AC3E}">
        <p14:creationId xmlns:p14="http://schemas.microsoft.com/office/powerpoint/2010/main" val="316023496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6" r:id="rId17"/>
    <p:sldLayoutId id="2147484015" r:id="rId18"/>
    <p:sldLayoutId id="2147484025" r:id="rId19"/>
  </p:sldLayoutIdLst>
  <p:txStyles>
    <p:titleStyle>
      <a:lvl1pPr algn="l" defTabSz="914400" rtl="0" eaLnBrk="1" latinLnBrk="0" hangingPunct="1">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Font typeface="Arial" pitchFamily="34" charset="0"/>
        <a:buNone/>
        <a:defRPr sz="1800" kern="1200">
          <a:solidFill>
            <a:schemeClr val="tx1"/>
          </a:solidFill>
          <a:latin typeface="+mn-lt"/>
          <a:ea typeface="+mn-ea"/>
          <a:cs typeface="+mn-cs"/>
        </a:defRPr>
      </a:lvl1pPr>
      <a:lvl2pPr marL="144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2pPr>
      <a:lvl3pPr marL="360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27065"/>
            <a:ext cx="7886700" cy="8080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485900"/>
            <a:ext cx="7886700" cy="46910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6457950" y="847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34621-F0A5-416A-B63E-56B2B9AFE613}" type="slidenum">
              <a:rPr lang="en-GB" smtClean="0"/>
              <a:t>‹#›</a:t>
            </a:fld>
            <a:endParaRPr lang="en-GB"/>
          </a:p>
        </p:txBody>
      </p:sp>
    </p:spTree>
    <p:extLst>
      <p:ext uri="{BB962C8B-B14F-4D97-AF65-F5344CB8AC3E}">
        <p14:creationId xmlns:p14="http://schemas.microsoft.com/office/powerpoint/2010/main" val="54491231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Lst>
  <p:hf hd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i="1" kern="1200">
          <a:solidFill>
            <a:schemeClr val="accent3"/>
          </a:solidFill>
          <a:latin typeface="Century Gothic" panose="020B0502020202020204" pitchFamily="34" charset="0"/>
          <a:ea typeface="+mn-ea"/>
          <a:cs typeface="+mn-cs"/>
        </a:defRPr>
      </a:lvl1pPr>
      <a:lvl2pPr marL="270000" indent="-270000" algn="l" defTabSz="914400" rtl="0" eaLnBrk="1" latinLnBrk="0" hangingPunct="1">
        <a:lnSpc>
          <a:spcPct val="100000"/>
        </a:lnSpc>
        <a:spcBef>
          <a:spcPts val="0"/>
        </a:spcBef>
        <a:spcAft>
          <a:spcPts val="600"/>
        </a:spcAft>
        <a:buClr>
          <a:schemeClr val="accent4"/>
        </a:buClr>
        <a:buFont typeface="Trebuchet MS" panose="020B0603020202020204" pitchFamily="34" charset="0"/>
        <a:buChar char="+"/>
        <a:defRPr sz="1800" kern="1200">
          <a:solidFill>
            <a:schemeClr val="tx2"/>
          </a:solidFill>
          <a:latin typeface="Century Gothic" panose="020B0502020202020204" pitchFamily="34" charset="0"/>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6">
          <p15:clr>
            <a:srgbClr val="F26B43"/>
          </p15:clr>
        </p15:guide>
        <p15:guide id="2" orient="horz" pos="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ryG9qtBG8mExrM&amp;tbnid=ANHdZzEHTWOg0M:&amp;ved=0CAUQjRw&amp;url=http%3A%2F%2Fnwbnewcommunities.org.uk%2Fcasestudies.htm&amp;ei=xurPUqiIBYaf0QWQ3YDoBw&amp;psig=AFQjCNH_tajAVhh6HIuCgHLLSOywUiC76w&amp;ust=1389444106302905"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ryG9qtBG8mExrM&amp;tbnid=ANHdZzEHTWOg0M:&amp;ved=0CAUQjRw&amp;url=http%3A%2F%2Fnwbnewcommunities.org.uk%2Fcasestudies.htm&amp;ei=xurPUqiIBYaf0QWQ3YDoBw&amp;psig=AFQjCNH_tajAVhh6HIuCgHLLSOywUiC76w&amp;ust=1389444106302905"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ryG9qtBG8mExrM&amp;tbnid=ANHdZzEHTWOg0M:&amp;ved=0CAUQjRw&amp;url=http%3A%2F%2Fnwbnewcommunities.org.uk%2Fcasestudies.htm&amp;ei=xurPUqiIBYaf0QWQ3YDoBw&amp;psig=AFQjCNH_tajAVhh6HIuCgHLLSOywUiC76w&amp;ust=1389444106302905"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78.jpeg"/><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Layout" Target="../diagrams/layout2.xml"/><Relationship Id="rId7" Type="http://schemas.openxmlformats.org/officeDocument/2006/relationships/image" Target="../media/image81.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3.jpeg"/></Relationships>
</file>

<file path=ppt/slides/_rels/slide5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Layout" Target="../diagrams/layout3.xml"/><Relationship Id="rId7" Type="http://schemas.openxmlformats.org/officeDocument/2006/relationships/image" Target="../media/image84.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6.jpeg"/></Relationships>
</file>

<file path=ppt/slides/_rels/slide5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86.jpeg"/><Relationship Id="rId5" Type="http://schemas.openxmlformats.org/officeDocument/2006/relationships/diagramQuickStyle" Target="../diagrams/quickStyle4.xml"/><Relationship Id="rId10" Type="http://schemas.openxmlformats.org/officeDocument/2006/relationships/image" Target="../media/image88.jpeg"/><Relationship Id="rId4" Type="http://schemas.openxmlformats.org/officeDocument/2006/relationships/diagramLayout" Target="../diagrams/layout4.xml"/><Relationship Id="rId9" Type="http://schemas.openxmlformats.org/officeDocument/2006/relationships/image" Target="../media/image80.jpeg"/></Relationships>
</file>

<file path=ppt/slides/_rels/slide5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86.jpeg"/><Relationship Id="rId5" Type="http://schemas.openxmlformats.org/officeDocument/2006/relationships/diagramQuickStyle" Target="../diagrams/quickStyle6.xml"/><Relationship Id="rId10" Type="http://schemas.openxmlformats.org/officeDocument/2006/relationships/image" Target="../media/image93.jpeg"/><Relationship Id="rId4" Type="http://schemas.openxmlformats.org/officeDocument/2006/relationships/diagramLayout" Target="../diagrams/layout6.xml"/><Relationship Id="rId9"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Placeholder 5">
            <a:extLst>
              <a:ext uri="{FF2B5EF4-FFF2-40B4-BE49-F238E27FC236}">
                <a16:creationId xmlns:a16="http://schemas.microsoft.com/office/drawing/2014/main" id="{BC58960F-22F6-0F6E-7838-0821B806386E}"/>
              </a:ext>
            </a:extLst>
          </p:cNvPr>
          <p:cNvSpPr>
            <a:spLocks noGrp="1"/>
          </p:cNvSpPr>
          <p:nvPr>
            <p:ph type="body" sz="quarter" idx="10"/>
          </p:nvPr>
        </p:nvSpPr>
        <p:spPr>
          <a:xfrm>
            <a:off x="102968" y="6200775"/>
            <a:ext cx="4143375" cy="4357687"/>
          </a:xfrm>
        </p:spPr>
        <p:txBody>
          <a:bodyPr>
            <a:normAutofit/>
          </a:bodyPr>
          <a:lstStyle/>
          <a:p>
            <a:pPr eaLnBrk="1" hangingPunct="1"/>
            <a:r>
              <a:rPr lang="en-GB" altLang="en-US" sz="1600" dirty="0">
                <a:latin typeface="+mj-lt"/>
              </a:rPr>
              <a:t>[Insert date and trainer]</a:t>
            </a:r>
          </a:p>
        </p:txBody>
      </p:sp>
      <p:sp>
        <p:nvSpPr>
          <p:cNvPr id="5122" name="Rectangle 9">
            <a:extLst>
              <a:ext uri="{FF2B5EF4-FFF2-40B4-BE49-F238E27FC236}">
                <a16:creationId xmlns:a16="http://schemas.microsoft.com/office/drawing/2014/main" id="{D7494242-478D-6F18-AC97-55B2859C9090}"/>
              </a:ext>
            </a:extLst>
          </p:cNvPr>
          <p:cNvSpPr>
            <a:spLocks noGrp="1"/>
          </p:cNvSpPr>
          <p:nvPr>
            <p:ph type="ctrTitle" idx="4294967295"/>
          </p:nvPr>
        </p:nvSpPr>
        <p:spPr>
          <a:xfrm>
            <a:off x="4349311" y="5577904"/>
            <a:ext cx="7550906" cy="2387600"/>
          </a:xfrm>
        </p:spPr>
        <p:txBody>
          <a:bodyPr/>
          <a:lstStyle/>
          <a:p>
            <a:pPr eaLnBrk="1" hangingPunct="1"/>
            <a:r>
              <a:rPr lang="en-GB" altLang="en-US" dirty="0">
                <a:solidFill>
                  <a:schemeClr val="bg1"/>
                </a:solidFill>
              </a:rPr>
              <a:t>Enter &amp; View Training</a:t>
            </a:r>
          </a:p>
        </p:txBody>
      </p:sp>
      <p:sp>
        <p:nvSpPr>
          <p:cNvPr id="5123" name="Rectangle 10">
            <a:extLst>
              <a:ext uri="{FF2B5EF4-FFF2-40B4-BE49-F238E27FC236}">
                <a16:creationId xmlns:a16="http://schemas.microsoft.com/office/drawing/2014/main" id="{E4EECF9E-C420-2460-CD3B-848A4196DEC5}"/>
              </a:ext>
            </a:extLst>
          </p:cNvPr>
          <p:cNvSpPr>
            <a:spLocks noGrp="1"/>
          </p:cNvSpPr>
          <p:nvPr>
            <p:ph type="subTitle" idx="4294967295"/>
          </p:nvPr>
        </p:nvSpPr>
        <p:spPr>
          <a:xfrm>
            <a:off x="0" y="5805488"/>
            <a:ext cx="7691438" cy="395287"/>
          </a:xfrm>
          <a:noFill/>
        </p:spPr>
        <p:txBody>
          <a:bodyPr>
            <a:normAutofit/>
          </a:bodyPr>
          <a:lstStyle/>
          <a:p>
            <a:pPr eaLnBrk="1" hangingPunct="1"/>
            <a:r>
              <a:rPr lang="en-GB" altLang="en-US"/>
              <a:t>Training Session:</a:t>
            </a:r>
          </a:p>
        </p:txBody>
      </p:sp>
      <p:pic>
        <p:nvPicPr>
          <p:cNvPr id="3" name="Picture 2" descr="Two people sitting on a bench&#10;&#10;Description automatically generated with medium confidence">
            <a:extLst>
              <a:ext uri="{FF2B5EF4-FFF2-40B4-BE49-F238E27FC236}">
                <a16:creationId xmlns:a16="http://schemas.microsoft.com/office/drawing/2014/main" id="{54A87C6D-95FC-CAA1-366E-8A2A0B09D03E}"/>
              </a:ext>
            </a:extLst>
          </p:cNvPr>
          <p:cNvPicPr>
            <a:picLocks noChangeAspect="1"/>
          </p:cNvPicPr>
          <p:nvPr/>
        </p:nvPicPr>
        <p:blipFill rotWithShape="1">
          <a:blip r:embed="rId2">
            <a:extLst>
              <a:ext uri="{28A0092B-C50C-407E-A947-70E740481C1C}">
                <a14:useLocalDpi xmlns:a14="http://schemas.microsoft.com/office/drawing/2010/main" val="0"/>
              </a:ext>
            </a:extLst>
          </a:blip>
          <a:srcRect l="1629" b="2988"/>
          <a:stretch/>
        </p:blipFill>
        <p:spPr>
          <a:xfrm flipH="1">
            <a:off x="-6013176" y="-3831462"/>
            <a:ext cx="15193688" cy="9348694"/>
          </a:xfrm>
          <a:prstGeom prst="ellipse">
            <a:avLst/>
          </a:prstGeom>
          <a:ln w="158750">
            <a:solidFill>
              <a:schemeClr val="accent2">
                <a:lumMod val="75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706BD-BAC8-FA54-5CD4-490DECB39F77}"/>
              </a:ext>
            </a:extLst>
          </p:cNvPr>
          <p:cNvSpPr>
            <a:spLocks noGrp="1"/>
          </p:cNvSpPr>
          <p:nvPr>
            <p:ph type="title"/>
          </p:nvPr>
        </p:nvSpPr>
        <p:spPr>
          <a:xfrm>
            <a:off x="1511888" y="2636912"/>
            <a:ext cx="6120224" cy="576064"/>
          </a:xfrm>
        </p:spPr>
        <p:txBody>
          <a:bodyPr/>
          <a:lstStyle/>
          <a:p>
            <a:r>
              <a:rPr lang="en-GB" altLang="en-US" u="sng"/>
              <a:t>What</a:t>
            </a:r>
            <a:r>
              <a:rPr lang="en-GB" altLang="en-US"/>
              <a:t> is Enter &amp; View NOT?</a:t>
            </a:r>
            <a:endParaRPr lang="en-GB"/>
          </a:p>
        </p:txBody>
      </p:sp>
    </p:spTree>
    <p:extLst>
      <p:ext uri="{BB962C8B-B14F-4D97-AF65-F5344CB8AC3E}">
        <p14:creationId xmlns:p14="http://schemas.microsoft.com/office/powerpoint/2010/main" val="61399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8C10FB1-8407-374E-57ED-95961BEAA5E5}"/>
              </a:ext>
            </a:extLst>
          </p:cNvPr>
          <p:cNvSpPr>
            <a:spLocks noGrp="1"/>
          </p:cNvSpPr>
          <p:nvPr>
            <p:ph type="title"/>
          </p:nvPr>
        </p:nvSpPr>
        <p:spPr>
          <a:xfrm>
            <a:off x="457200" y="468929"/>
            <a:ext cx="8208000" cy="468000"/>
          </a:xfrm>
        </p:spPr>
        <p:txBody>
          <a:bodyPr>
            <a:noAutofit/>
          </a:bodyPr>
          <a:lstStyle/>
          <a:p>
            <a:pPr eaLnBrk="1" hangingPunct="1"/>
            <a:r>
              <a:rPr lang="en-GB" altLang="en-US" u="sng"/>
              <a:t>What</a:t>
            </a:r>
            <a:r>
              <a:rPr lang="en-GB" altLang="en-US"/>
              <a:t> is Enter &amp; View NOT?</a:t>
            </a:r>
          </a:p>
        </p:txBody>
      </p:sp>
      <p:sp>
        <p:nvSpPr>
          <p:cNvPr id="3" name="Content Placeholder 2">
            <a:extLst>
              <a:ext uri="{FF2B5EF4-FFF2-40B4-BE49-F238E27FC236}">
                <a16:creationId xmlns:a16="http://schemas.microsoft.com/office/drawing/2014/main" id="{5DB66DCD-E741-A32E-78C1-46C0C6E81E70}"/>
              </a:ext>
            </a:extLst>
          </p:cNvPr>
          <p:cNvSpPr>
            <a:spLocks noGrp="1"/>
          </p:cNvSpPr>
          <p:nvPr>
            <p:ph idx="1"/>
          </p:nvPr>
        </p:nvSpPr>
        <p:spPr>
          <a:xfrm>
            <a:off x="487474" y="1173250"/>
            <a:ext cx="6593977" cy="4921334"/>
          </a:xfrm>
        </p:spPr>
        <p:txBody>
          <a:bodyPr>
            <a:noAutofit/>
          </a:bodyPr>
          <a:lstStyle/>
          <a:p>
            <a:pPr marL="457200" indent="-457200" eaLnBrk="1" hangingPunct="1">
              <a:spcAft>
                <a:spcPts val="840"/>
              </a:spcAft>
              <a:buClr>
                <a:schemeClr val="bg2">
                  <a:lumMod val="75000"/>
                </a:schemeClr>
              </a:buClr>
              <a:buFont typeface="Arial" charset="0"/>
              <a:buNone/>
              <a:defRPr/>
            </a:pPr>
            <a:r>
              <a:rPr lang="en-GB" sz="2400" dirty="0">
                <a:solidFill>
                  <a:srgbClr val="004F6B"/>
                </a:solidFill>
                <a:latin typeface="+mn-lt"/>
              </a:rPr>
              <a:t>An inspection: </a:t>
            </a:r>
          </a:p>
          <a:p>
            <a:pPr marL="457200" indent="-457200" eaLnBrk="1" hangingPunct="1">
              <a:spcAft>
                <a:spcPts val="840"/>
              </a:spcAft>
              <a:buClr>
                <a:schemeClr val="accent2">
                  <a:lumMod val="50000"/>
                </a:schemeClr>
              </a:buClr>
              <a:buFont typeface="Wingdings" panose="05000000000000000000" pitchFamily="2" charset="2"/>
              <a:buChar char="Ø"/>
              <a:defRPr/>
            </a:pPr>
            <a:r>
              <a:rPr lang="en-GB" sz="2400" dirty="0">
                <a:solidFill>
                  <a:srgbClr val="004F6B"/>
                </a:solidFill>
                <a:latin typeface="+mn-lt"/>
              </a:rPr>
              <a:t>Although others might think it is!</a:t>
            </a:r>
          </a:p>
          <a:p>
            <a:pPr eaLnBrk="1" hangingPunct="1">
              <a:spcAft>
                <a:spcPts val="840"/>
              </a:spcAft>
              <a:buClr>
                <a:schemeClr val="bg2">
                  <a:lumMod val="75000"/>
                </a:schemeClr>
              </a:buClr>
              <a:buFont typeface="Arial" charset="0"/>
              <a:buNone/>
              <a:defRPr/>
            </a:pPr>
            <a:endParaRPr lang="en-GB" sz="2400" dirty="0">
              <a:solidFill>
                <a:srgbClr val="004F6B"/>
              </a:solidFill>
              <a:latin typeface="+mn-lt"/>
            </a:endParaRPr>
          </a:p>
          <a:p>
            <a:pPr eaLnBrk="1" hangingPunct="1">
              <a:spcAft>
                <a:spcPts val="840"/>
              </a:spcAft>
              <a:buClr>
                <a:schemeClr val="bg2">
                  <a:lumMod val="75000"/>
                </a:schemeClr>
              </a:buClr>
              <a:buFont typeface="Arial" charset="0"/>
              <a:buNone/>
              <a:defRPr/>
            </a:pPr>
            <a:r>
              <a:rPr lang="en-GB" sz="2400" dirty="0">
                <a:solidFill>
                  <a:srgbClr val="004F6B"/>
                </a:solidFill>
                <a:latin typeface="+mn-lt"/>
              </a:rPr>
              <a:t>A standalone activity:</a:t>
            </a:r>
          </a:p>
          <a:p>
            <a:pPr marL="457200" indent="-457200" eaLnBrk="1" hangingPunct="1">
              <a:spcAft>
                <a:spcPts val="840"/>
              </a:spcAft>
              <a:buClr>
                <a:schemeClr val="accent2">
                  <a:lumMod val="50000"/>
                </a:schemeClr>
              </a:buClr>
              <a:buFont typeface="Wingdings" panose="05000000000000000000" pitchFamily="2" charset="2"/>
              <a:buChar char="ü"/>
              <a:defRPr/>
            </a:pPr>
            <a:r>
              <a:rPr lang="en-GB" sz="2400" dirty="0">
                <a:solidFill>
                  <a:srgbClr val="004F6B"/>
                </a:solidFill>
                <a:latin typeface="+mn-lt"/>
              </a:rPr>
              <a:t>Enter and View is just a tool</a:t>
            </a:r>
          </a:p>
          <a:p>
            <a:pPr marL="457200" indent="-457200" eaLnBrk="1" hangingPunct="1">
              <a:spcAft>
                <a:spcPts val="840"/>
              </a:spcAft>
              <a:buClr>
                <a:schemeClr val="accent2">
                  <a:lumMod val="50000"/>
                </a:schemeClr>
              </a:buClr>
              <a:buFont typeface="Wingdings" panose="05000000000000000000" pitchFamily="2" charset="2"/>
              <a:buChar char="ü"/>
              <a:defRPr/>
            </a:pPr>
            <a:r>
              <a:rPr lang="en-GB" sz="2400" dirty="0">
                <a:solidFill>
                  <a:srgbClr val="004F6B"/>
                </a:solidFill>
                <a:latin typeface="+mn-lt"/>
              </a:rPr>
              <a:t>You should work with other  organisations to help them improve</a:t>
            </a:r>
          </a:p>
          <a:p>
            <a:pPr marL="457200" indent="-457200" eaLnBrk="1" hangingPunct="1">
              <a:spcAft>
                <a:spcPts val="840"/>
              </a:spcAft>
              <a:buClr>
                <a:schemeClr val="accent2">
                  <a:lumMod val="50000"/>
                </a:schemeClr>
              </a:buClr>
              <a:buFont typeface="Wingdings" panose="05000000000000000000" pitchFamily="2" charset="2"/>
              <a:buChar char="ü"/>
              <a:defRPr/>
            </a:pPr>
            <a:r>
              <a:rPr lang="en-GB" sz="2400" dirty="0">
                <a:solidFill>
                  <a:srgbClr val="004F6B"/>
                </a:solidFill>
                <a:latin typeface="+mn-lt"/>
              </a:rPr>
              <a:t>It should not be a last resort</a:t>
            </a:r>
          </a:p>
          <a:p>
            <a:pPr marL="457200" indent="-457200" eaLnBrk="1" hangingPunct="1">
              <a:spcAft>
                <a:spcPts val="840"/>
              </a:spcAft>
              <a:buClr>
                <a:schemeClr val="accent2">
                  <a:lumMod val="50000"/>
                </a:schemeClr>
              </a:buClr>
              <a:buFont typeface="Wingdings" panose="05000000000000000000" pitchFamily="2" charset="2"/>
              <a:buChar char="ü"/>
              <a:defRPr/>
            </a:pPr>
            <a:r>
              <a:rPr lang="en-GB" sz="2400" dirty="0">
                <a:solidFill>
                  <a:srgbClr val="004F6B"/>
                </a:solidFill>
                <a:latin typeface="+mn-lt"/>
              </a:rPr>
              <a:t>It should not be the first choice </a:t>
            </a:r>
          </a:p>
          <a:p>
            <a:pPr marL="457200" indent="-457200" eaLnBrk="1" hangingPunct="1">
              <a:spcAft>
                <a:spcPts val="840"/>
              </a:spcAft>
              <a:buClr>
                <a:schemeClr val="accent2">
                  <a:lumMod val="50000"/>
                </a:schemeClr>
              </a:buClr>
              <a:buFont typeface="Wingdings" panose="05000000000000000000" pitchFamily="2" charset="2"/>
              <a:buChar char="ü"/>
              <a:defRPr/>
            </a:pPr>
            <a:r>
              <a:rPr lang="en-GB" sz="2400" dirty="0">
                <a:solidFill>
                  <a:srgbClr val="004F6B"/>
                </a:solidFill>
                <a:latin typeface="+mn-lt"/>
              </a:rPr>
              <a:t>It should be planned and have a clear reason </a:t>
            </a:r>
          </a:p>
        </p:txBody>
      </p:sp>
      <p:pic>
        <p:nvPicPr>
          <p:cNvPr id="16388" name="Picture 6" descr="Inspector-1.jpg">
            <a:extLst>
              <a:ext uri="{FF2B5EF4-FFF2-40B4-BE49-F238E27FC236}">
                <a16:creationId xmlns:a16="http://schemas.microsoft.com/office/drawing/2014/main" id="{47B92548-8A16-75D0-E504-139B0A1FB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7378" y="514178"/>
            <a:ext cx="1477822" cy="157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8" descr="Handshake.jpg">
            <a:extLst>
              <a:ext uri="{FF2B5EF4-FFF2-40B4-BE49-F238E27FC236}">
                <a16:creationId xmlns:a16="http://schemas.microsoft.com/office/drawing/2014/main" id="{359AB7C9-8448-C386-1A0B-C97CB02FEA13}"/>
              </a:ext>
            </a:extLst>
          </p:cNvPr>
          <p:cNvPicPr>
            <a:picLocks noChangeAspect="1"/>
          </p:cNvPicPr>
          <p:nvPr/>
        </p:nvPicPr>
        <p:blipFill>
          <a:blip r:embed="rId4">
            <a:extLst>
              <a:ext uri="{28A0092B-C50C-407E-A947-70E740481C1C}">
                <a14:useLocalDpi xmlns:a14="http://schemas.microsoft.com/office/drawing/2010/main" val="0"/>
              </a:ext>
            </a:extLst>
          </a:blip>
          <a:srcRect l="13214" r="18513" b="29356"/>
          <a:stretch>
            <a:fillRect/>
          </a:stretch>
        </p:blipFill>
        <p:spPr bwMode="auto">
          <a:xfrm>
            <a:off x="7081452" y="3633917"/>
            <a:ext cx="1779321" cy="97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Plan.jpg">
            <a:extLst>
              <a:ext uri="{FF2B5EF4-FFF2-40B4-BE49-F238E27FC236}">
                <a16:creationId xmlns:a16="http://schemas.microsoft.com/office/drawing/2014/main" id="{A25456E2-CAF0-515D-9605-F0311E4C1975}"/>
              </a:ext>
            </a:extLst>
          </p:cNvPr>
          <p:cNvPicPr>
            <a:picLocks noChangeAspect="1"/>
          </p:cNvPicPr>
          <p:nvPr/>
        </p:nvPicPr>
        <p:blipFill>
          <a:blip r:embed="rId5">
            <a:extLst>
              <a:ext uri="{28A0092B-C50C-407E-A947-70E740481C1C}">
                <a14:useLocalDpi xmlns:a14="http://schemas.microsoft.com/office/drawing/2010/main" val="0"/>
              </a:ext>
            </a:extLst>
          </a:blip>
          <a:srcRect t="16431"/>
          <a:stretch>
            <a:fillRect/>
          </a:stretch>
        </p:blipFill>
        <p:spPr bwMode="auto">
          <a:xfrm>
            <a:off x="7269284" y="4788530"/>
            <a:ext cx="1418112" cy="118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C4B39647-BC1B-C1A5-610E-C47FABF8F0B9}"/>
              </a:ext>
            </a:extLst>
          </p:cNvPr>
          <p:cNvPicPr>
            <a:picLocks noChangeAspect="1"/>
          </p:cNvPicPr>
          <p:nvPr/>
        </p:nvPicPr>
        <p:blipFill rotWithShape="1">
          <a:blip r:embed="rId6">
            <a:extLst>
              <a:ext uri="{28A0092B-C50C-407E-A947-70E740481C1C}">
                <a14:useLocalDpi xmlns:a14="http://schemas.microsoft.com/office/drawing/2010/main" val="0"/>
              </a:ext>
            </a:extLst>
          </a:blip>
          <a:srcRect t="24014" b="19992"/>
          <a:stretch/>
        </p:blipFill>
        <p:spPr>
          <a:xfrm>
            <a:off x="6867128" y="2188493"/>
            <a:ext cx="2276872" cy="13484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E851A50-1DC4-25C6-CAB2-904670A4A20A}"/>
              </a:ext>
            </a:extLst>
          </p:cNvPr>
          <p:cNvSpPr>
            <a:spLocks noGrp="1"/>
          </p:cNvSpPr>
          <p:nvPr>
            <p:ph type="title"/>
          </p:nvPr>
        </p:nvSpPr>
        <p:spPr>
          <a:xfrm>
            <a:off x="457200" y="617525"/>
            <a:ext cx="7643192" cy="468000"/>
          </a:xfrm>
        </p:spPr>
        <p:txBody>
          <a:bodyPr>
            <a:normAutofit fontScale="90000"/>
          </a:bodyPr>
          <a:lstStyle/>
          <a:p>
            <a:r>
              <a:rPr lang="en-GB" altLang="en-US"/>
              <a:t>The Laws and Regulations behind E&amp;V</a:t>
            </a:r>
          </a:p>
        </p:txBody>
      </p:sp>
      <p:sp>
        <p:nvSpPr>
          <p:cNvPr id="4" name="Rectangle 3">
            <a:extLst>
              <a:ext uri="{FF2B5EF4-FFF2-40B4-BE49-F238E27FC236}">
                <a16:creationId xmlns:a16="http://schemas.microsoft.com/office/drawing/2014/main" id="{C29DFDB1-CA15-3ADC-8E04-FE98B00629AA}"/>
              </a:ext>
            </a:extLst>
          </p:cNvPr>
          <p:cNvSpPr/>
          <p:nvPr/>
        </p:nvSpPr>
        <p:spPr>
          <a:xfrm>
            <a:off x="323528" y="3717032"/>
            <a:ext cx="8698313" cy="2015936"/>
          </a:xfrm>
          <a:prstGeom prst="rect">
            <a:avLst/>
          </a:prstGeom>
        </p:spPr>
        <p:txBody>
          <a:bodyPr wrap="square">
            <a:spAutoFit/>
          </a:bodyPr>
          <a:lstStyle/>
          <a:p>
            <a:pPr eaLnBrk="1" hangingPunct="1">
              <a:spcAft>
                <a:spcPts val="600"/>
              </a:spcAft>
              <a:buClr>
                <a:srgbClr val="E73E97"/>
              </a:buClr>
              <a:defRPr/>
            </a:pPr>
            <a:r>
              <a:rPr lang="en-GB" sz="2400">
                <a:latin typeface="+mn-lt"/>
                <a:cs typeface="+mn-cs"/>
              </a:rPr>
              <a:t>The Local Authorities (Public Health Functions and Entry to Premises by Local Healthwatch Representatives) Regulations 2013</a:t>
            </a:r>
          </a:p>
          <a:p>
            <a:pPr eaLnBrk="1" hangingPunct="1">
              <a:spcAft>
                <a:spcPts val="600"/>
              </a:spcAft>
              <a:buClr>
                <a:srgbClr val="E73E97"/>
              </a:buClr>
              <a:defRPr/>
            </a:pPr>
            <a:r>
              <a:rPr lang="en-GB" sz="2400" b="1">
                <a:latin typeface="+mn-lt"/>
                <a:cs typeface="+mn-cs"/>
              </a:rPr>
              <a:t>[makes sure service providers allow Healthwatch entry to observe activities]</a:t>
            </a:r>
          </a:p>
        </p:txBody>
      </p:sp>
      <p:pic>
        <p:nvPicPr>
          <p:cNvPr id="24580" name="Picture 4" descr="Justice.jpg">
            <a:extLst>
              <a:ext uri="{FF2B5EF4-FFF2-40B4-BE49-F238E27FC236}">
                <a16:creationId xmlns:a16="http://schemas.microsoft.com/office/drawing/2014/main" id="{1BEC6862-18B8-E876-2AA3-81D088C6E9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8687" y="1559940"/>
            <a:ext cx="1686560" cy="167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E13DF1C-0F2A-E9EB-F9C2-9CB51F28688B}"/>
              </a:ext>
            </a:extLst>
          </p:cNvPr>
          <p:cNvSpPr txBox="1"/>
          <p:nvPr/>
        </p:nvSpPr>
        <p:spPr>
          <a:xfrm>
            <a:off x="323528" y="1559940"/>
            <a:ext cx="6707088" cy="1646605"/>
          </a:xfrm>
          <a:prstGeom prst="rect">
            <a:avLst/>
          </a:prstGeom>
          <a:noFill/>
        </p:spPr>
        <p:txBody>
          <a:bodyPr wrap="square">
            <a:spAutoFit/>
          </a:bodyPr>
          <a:lstStyle/>
          <a:p>
            <a:pPr>
              <a:spcAft>
                <a:spcPts val="600"/>
              </a:spcAft>
            </a:pPr>
            <a:r>
              <a:rPr lang="en-US" sz="2400">
                <a:latin typeface="+mn-lt"/>
              </a:rPr>
              <a:t>The Local Government and Public Involvement in Health 2007 (amended via the Health &amp; Social Care Act 2012) </a:t>
            </a:r>
          </a:p>
          <a:p>
            <a:r>
              <a:rPr lang="en-US" sz="2400" b="1">
                <a:latin typeface="+mn-lt"/>
              </a:rPr>
              <a:t>[makes Enter &amp; View possible]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5BC391A-3593-8394-49ED-5D8112DF125D}"/>
              </a:ext>
            </a:extLst>
          </p:cNvPr>
          <p:cNvSpPr>
            <a:spLocks noGrp="1"/>
          </p:cNvSpPr>
          <p:nvPr>
            <p:ph type="title"/>
          </p:nvPr>
        </p:nvSpPr>
        <p:spPr>
          <a:xfrm>
            <a:off x="1133820" y="2708920"/>
            <a:ext cx="6876360" cy="468000"/>
          </a:xfrm>
        </p:spPr>
        <p:txBody>
          <a:bodyPr>
            <a:normAutofit fontScale="90000"/>
          </a:bodyPr>
          <a:lstStyle/>
          <a:p>
            <a:pPr eaLnBrk="1" hangingPunct="1"/>
            <a:r>
              <a:rPr lang="en-GB" altLang="en-US" sz="4000" u="sng"/>
              <a:t>Who</a:t>
            </a:r>
            <a:r>
              <a:rPr lang="en-GB" altLang="en-US" sz="4000"/>
              <a:t> can Enter &amp; View?</a:t>
            </a:r>
          </a:p>
        </p:txBody>
      </p:sp>
    </p:spTree>
    <p:extLst>
      <p:ext uri="{BB962C8B-B14F-4D97-AF65-F5344CB8AC3E}">
        <p14:creationId xmlns:p14="http://schemas.microsoft.com/office/powerpoint/2010/main" val="376741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AA9EB80-D94A-A687-C665-2ED5B6226FD9}"/>
              </a:ext>
            </a:extLst>
          </p:cNvPr>
          <p:cNvSpPr>
            <a:spLocks noGrp="1"/>
          </p:cNvSpPr>
          <p:nvPr>
            <p:ph type="title"/>
          </p:nvPr>
        </p:nvSpPr>
        <p:spPr>
          <a:xfrm>
            <a:off x="468000" y="447675"/>
            <a:ext cx="8208000" cy="468000"/>
          </a:xfrm>
        </p:spPr>
        <p:txBody>
          <a:bodyPr>
            <a:noAutofit/>
          </a:bodyPr>
          <a:lstStyle/>
          <a:p>
            <a:pPr eaLnBrk="1" hangingPunct="1"/>
            <a:r>
              <a:rPr lang="en-GB" altLang="en-US" u="sng"/>
              <a:t>Who</a:t>
            </a:r>
            <a:r>
              <a:rPr lang="en-GB" altLang="en-US"/>
              <a:t> can Enter &amp; View?</a:t>
            </a:r>
          </a:p>
        </p:txBody>
      </p:sp>
      <p:sp>
        <p:nvSpPr>
          <p:cNvPr id="3" name="Content Placeholder 2">
            <a:extLst>
              <a:ext uri="{FF2B5EF4-FFF2-40B4-BE49-F238E27FC236}">
                <a16:creationId xmlns:a16="http://schemas.microsoft.com/office/drawing/2014/main" id="{1FD929CB-235D-05C5-9FD8-60B1CE38C129}"/>
              </a:ext>
            </a:extLst>
          </p:cNvPr>
          <p:cNvSpPr>
            <a:spLocks noGrp="1"/>
          </p:cNvSpPr>
          <p:nvPr>
            <p:ph idx="1"/>
          </p:nvPr>
        </p:nvSpPr>
        <p:spPr>
          <a:xfrm>
            <a:off x="432464" y="1287280"/>
            <a:ext cx="6443792" cy="4589991"/>
          </a:xfrm>
        </p:spPr>
        <p:txBody>
          <a:bodyPr>
            <a:normAutofit lnSpcReduction="10000"/>
          </a:bodyPr>
          <a:lstStyle/>
          <a:p>
            <a:pPr lvl="1">
              <a:lnSpc>
                <a:spcPct val="100000"/>
              </a:lnSpc>
              <a:defRPr/>
            </a:pPr>
            <a:r>
              <a:rPr lang="en-GB" dirty="0">
                <a:latin typeface="+mn-lt"/>
              </a:rPr>
              <a:t>Only Authorised Representatives can do visits and only when asked to do so by their Healthwatch </a:t>
            </a:r>
          </a:p>
          <a:p>
            <a:pPr lvl="1">
              <a:lnSpc>
                <a:spcPct val="100000"/>
              </a:lnSpc>
              <a:defRPr/>
            </a:pPr>
            <a:r>
              <a:rPr lang="en-GB" dirty="0">
                <a:latin typeface="+mn-lt"/>
              </a:rPr>
              <a:t>All local Healthwatch organisations can have Authorised Representatives who are able to carry out visits</a:t>
            </a:r>
          </a:p>
          <a:p>
            <a:pPr lvl="1">
              <a:lnSpc>
                <a:spcPct val="100000"/>
              </a:lnSpc>
              <a:defRPr/>
            </a:pPr>
            <a:r>
              <a:rPr lang="en-GB" dirty="0">
                <a:latin typeface="+mn-lt"/>
              </a:rPr>
              <a:t>Authorised Representatives should have been recruited, trained and have a current DBS check</a:t>
            </a:r>
          </a:p>
          <a:p>
            <a:pPr lvl="1">
              <a:lnSpc>
                <a:spcPct val="100000"/>
              </a:lnSpc>
              <a:defRPr/>
            </a:pPr>
            <a:r>
              <a:rPr lang="en-GB" dirty="0">
                <a:latin typeface="+mn-lt"/>
              </a:rPr>
              <a:t>Each Healthwatch must publish a full and up to date list of its Authorised Representatives</a:t>
            </a:r>
          </a:p>
        </p:txBody>
      </p:sp>
      <p:pic>
        <p:nvPicPr>
          <p:cNvPr id="18436" name="Picture 6" descr="Application_Pack.jpg">
            <a:extLst>
              <a:ext uri="{FF2B5EF4-FFF2-40B4-BE49-F238E27FC236}">
                <a16:creationId xmlns:a16="http://schemas.microsoft.com/office/drawing/2014/main" id="{ACFCB4FF-BDC0-BE4A-C5A5-E00924E743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20" y="1129435"/>
            <a:ext cx="2021033"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Papers.jpg">
            <a:extLst>
              <a:ext uri="{FF2B5EF4-FFF2-40B4-BE49-F238E27FC236}">
                <a16:creationId xmlns:a16="http://schemas.microsoft.com/office/drawing/2014/main" id="{E9C34ABD-2666-09FF-F400-427D2C3321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6379" y="3668173"/>
            <a:ext cx="2055155" cy="149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5BC391A-3593-8394-49ED-5D8112DF125D}"/>
              </a:ext>
            </a:extLst>
          </p:cNvPr>
          <p:cNvSpPr>
            <a:spLocks noGrp="1"/>
          </p:cNvSpPr>
          <p:nvPr>
            <p:ph type="title"/>
          </p:nvPr>
        </p:nvSpPr>
        <p:spPr>
          <a:xfrm>
            <a:off x="1133820" y="2708920"/>
            <a:ext cx="6876360" cy="468000"/>
          </a:xfrm>
        </p:spPr>
        <p:txBody>
          <a:bodyPr>
            <a:normAutofit fontScale="90000"/>
          </a:bodyPr>
          <a:lstStyle/>
          <a:p>
            <a:pPr eaLnBrk="1" hangingPunct="1"/>
            <a:r>
              <a:rPr lang="en-GB" altLang="en-US" sz="4000" u="sng"/>
              <a:t>Where</a:t>
            </a:r>
            <a:r>
              <a:rPr lang="en-GB" altLang="en-US" sz="4000"/>
              <a:t> can we Enter &amp; View?</a:t>
            </a:r>
          </a:p>
        </p:txBody>
      </p:sp>
    </p:spTree>
    <p:extLst>
      <p:ext uri="{BB962C8B-B14F-4D97-AF65-F5344CB8AC3E}">
        <p14:creationId xmlns:p14="http://schemas.microsoft.com/office/powerpoint/2010/main" val="244679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C12B296-2F44-CD7C-8767-6CE89CB27794}"/>
              </a:ext>
            </a:extLst>
          </p:cNvPr>
          <p:cNvSpPr>
            <a:spLocks noGrp="1"/>
          </p:cNvSpPr>
          <p:nvPr>
            <p:ph type="title"/>
          </p:nvPr>
        </p:nvSpPr>
        <p:spPr>
          <a:xfrm>
            <a:off x="455705" y="284536"/>
            <a:ext cx="8208000" cy="468000"/>
          </a:xfrm>
        </p:spPr>
        <p:txBody>
          <a:bodyPr>
            <a:normAutofit fontScale="90000"/>
          </a:bodyPr>
          <a:lstStyle/>
          <a:p>
            <a:pPr eaLnBrk="1" hangingPunct="1"/>
            <a:r>
              <a:rPr lang="en-GB" altLang="en-US" sz="4000" u="sng"/>
              <a:t>Where</a:t>
            </a:r>
            <a:r>
              <a:rPr lang="en-GB" altLang="en-US" sz="4000"/>
              <a:t> can we Enter &amp; View?</a:t>
            </a:r>
          </a:p>
        </p:txBody>
      </p:sp>
      <p:sp>
        <p:nvSpPr>
          <p:cNvPr id="22531" name="TextBox 4">
            <a:extLst>
              <a:ext uri="{FF2B5EF4-FFF2-40B4-BE49-F238E27FC236}">
                <a16:creationId xmlns:a16="http://schemas.microsoft.com/office/drawing/2014/main" id="{EEDE2968-2F71-F466-70D2-AF2BBB6B1215}"/>
              </a:ext>
            </a:extLst>
          </p:cNvPr>
          <p:cNvSpPr txBox="1">
            <a:spLocks noChangeArrowheads="1"/>
          </p:cNvSpPr>
          <p:nvPr/>
        </p:nvSpPr>
        <p:spPr bwMode="auto">
          <a:xfrm>
            <a:off x="388074" y="2418480"/>
            <a:ext cx="908047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eaLnBrk="1" hangingPunct="1">
              <a:buFontTx/>
              <a:buNone/>
            </a:pPr>
            <a:r>
              <a:rPr lang="en-GB" altLang="en-US" sz="2800" dirty="0">
                <a:solidFill>
                  <a:schemeClr val="accent2">
                    <a:lumMod val="50000"/>
                  </a:schemeClr>
                </a:solidFill>
                <a:latin typeface="+mn-lt"/>
              </a:rPr>
              <a:t>    </a:t>
            </a:r>
            <a:r>
              <a:rPr lang="en-GB" altLang="en-US" sz="2800" dirty="0">
                <a:solidFill>
                  <a:srgbClr val="004F6B"/>
                </a:solidFill>
                <a:latin typeface="+mn-lt"/>
              </a:rPr>
              <a:t>Doctors                Hospitals                 Day</a:t>
            </a:r>
          </a:p>
          <a:p>
            <a:pPr eaLnBrk="1" hangingPunct="1">
              <a:buFontTx/>
              <a:buNone/>
            </a:pPr>
            <a:r>
              <a:rPr lang="en-GB" altLang="en-US" sz="2800" dirty="0">
                <a:solidFill>
                  <a:srgbClr val="004F6B"/>
                </a:solidFill>
                <a:latin typeface="+mn-lt"/>
              </a:rPr>
              <a:t>   surgeries             and clinics            centres</a:t>
            </a:r>
          </a:p>
          <a:p>
            <a:pPr eaLnBrk="1" hangingPunct="1">
              <a:buFontTx/>
              <a:buNone/>
            </a:pPr>
            <a:endParaRPr lang="en-GB" altLang="en-US" sz="2800" dirty="0">
              <a:solidFill>
                <a:schemeClr val="accent2">
                  <a:lumMod val="50000"/>
                </a:schemeClr>
              </a:solidFill>
              <a:latin typeface="+mn-lt"/>
            </a:endParaRPr>
          </a:p>
          <a:p>
            <a:pPr eaLnBrk="1" hangingPunct="1">
              <a:buFontTx/>
              <a:buNone/>
            </a:pPr>
            <a:endParaRPr lang="en-GB" altLang="en-US" sz="2800" dirty="0">
              <a:solidFill>
                <a:schemeClr val="accent2">
                  <a:lumMod val="50000"/>
                </a:schemeClr>
              </a:solidFill>
              <a:latin typeface="+mn-lt"/>
            </a:endParaRPr>
          </a:p>
          <a:p>
            <a:pPr eaLnBrk="1" hangingPunct="1">
              <a:buFontTx/>
              <a:buNone/>
            </a:pPr>
            <a:endParaRPr lang="en-GB" altLang="en-US" sz="4000" dirty="0">
              <a:solidFill>
                <a:schemeClr val="accent2">
                  <a:lumMod val="50000"/>
                </a:schemeClr>
              </a:solidFill>
              <a:latin typeface="+mn-lt"/>
            </a:endParaRPr>
          </a:p>
          <a:p>
            <a:pPr eaLnBrk="1" hangingPunct="1">
              <a:buFontTx/>
              <a:buNone/>
            </a:pPr>
            <a:endParaRPr lang="en-GB" altLang="en-US" sz="900" dirty="0">
              <a:solidFill>
                <a:schemeClr val="accent2">
                  <a:lumMod val="50000"/>
                </a:schemeClr>
              </a:solidFill>
              <a:latin typeface="+mn-lt"/>
            </a:endParaRPr>
          </a:p>
          <a:p>
            <a:pPr eaLnBrk="1" hangingPunct="1">
              <a:buFontTx/>
              <a:buNone/>
            </a:pPr>
            <a:r>
              <a:rPr lang="en-GB" altLang="en-US" sz="2800" dirty="0">
                <a:solidFill>
                  <a:schemeClr val="accent2">
                    <a:lumMod val="50000"/>
                  </a:schemeClr>
                </a:solidFill>
                <a:latin typeface="+mn-lt"/>
              </a:rPr>
              <a:t>  </a:t>
            </a:r>
            <a:r>
              <a:rPr lang="en-GB" altLang="en-US" sz="2800" dirty="0">
                <a:solidFill>
                  <a:srgbClr val="004F6B"/>
                </a:solidFill>
                <a:latin typeface="+mn-lt"/>
              </a:rPr>
              <a:t>Care homes          Dentists               Opticians 					  	          and pharmacies</a:t>
            </a:r>
            <a:endParaRPr lang="en-GB" altLang="en-US" sz="1200" dirty="0">
              <a:solidFill>
                <a:srgbClr val="004F6B"/>
              </a:solidFill>
              <a:latin typeface="+mn-lt"/>
            </a:endParaRPr>
          </a:p>
        </p:txBody>
      </p:sp>
      <p:pic>
        <p:nvPicPr>
          <p:cNvPr id="22533" name="Picture 5" descr="Eye_Test-1.jpg">
            <a:extLst>
              <a:ext uri="{FF2B5EF4-FFF2-40B4-BE49-F238E27FC236}">
                <a16:creationId xmlns:a16="http://schemas.microsoft.com/office/drawing/2014/main" id="{BAEFF5CE-C599-5628-8564-F31D63EE0CE5}"/>
              </a:ext>
            </a:extLst>
          </p:cNvPr>
          <p:cNvPicPr>
            <a:picLocks noChangeAspect="1"/>
          </p:cNvPicPr>
          <p:nvPr/>
        </p:nvPicPr>
        <p:blipFill>
          <a:blip r:embed="rId3">
            <a:extLst>
              <a:ext uri="{28A0092B-C50C-407E-A947-70E740481C1C}">
                <a14:useLocalDpi xmlns:a14="http://schemas.microsoft.com/office/drawing/2010/main" val="0"/>
              </a:ext>
            </a:extLst>
          </a:blip>
          <a:srcRect l="22740" t="3886" r="22740" b="28220"/>
          <a:stretch>
            <a:fillRect/>
          </a:stretch>
        </p:blipFill>
        <p:spPr bwMode="auto">
          <a:xfrm>
            <a:off x="6875695" y="3268743"/>
            <a:ext cx="1029352" cy="146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Place_GP_Surgery.jpg">
            <a:extLst>
              <a:ext uri="{FF2B5EF4-FFF2-40B4-BE49-F238E27FC236}">
                <a16:creationId xmlns:a16="http://schemas.microsoft.com/office/drawing/2014/main" id="{7F6B4C56-8596-5B32-C646-9A47F6AFE0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8677" y="904238"/>
            <a:ext cx="1244458" cy="14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Place_Day_Centre.jpg">
            <a:extLst>
              <a:ext uri="{FF2B5EF4-FFF2-40B4-BE49-F238E27FC236}">
                <a16:creationId xmlns:a16="http://schemas.microsoft.com/office/drawing/2014/main" id="{49ADCEF1-6CE8-597F-590F-16F8BF94A3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3421" y="882287"/>
            <a:ext cx="1244458" cy="144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posing for the camera&#10;&#10;Description automatically generated with medium confidence">
            <a:extLst>
              <a:ext uri="{FF2B5EF4-FFF2-40B4-BE49-F238E27FC236}">
                <a16:creationId xmlns:a16="http://schemas.microsoft.com/office/drawing/2014/main" id="{7F71DD83-6B78-9AE6-9D74-C7D5D928E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5120" y="889357"/>
            <a:ext cx="1476574" cy="1476574"/>
          </a:xfrm>
          <a:prstGeom prst="rect">
            <a:avLst/>
          </a:prstGeom>
        </p:spPr>
      </p:pic>
      <p:pic>
        <p:nvPicPr>
          <p:cNvPr id="6" name="Picture 5" descr="A group of people sitting in wheelchairs posing for the camera&#10;&#10;Description automatically generated with medium confidence">
            <a:extLst>
              <a:ext uri="{FF2B5EF4-FFF2-40B4-BE49-F238E27FC236}">
                <a16:creationId xmlns:a16="http://schemas.microsoft.com/office/drawing/2014/main" id="{30FF27AB-3F87-59BA-B386-F237C6722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956" y="3279145"/>
            <a:ext cx="1354179" cy="1505460"/>
          </a:xfrm>
          <a:prstGeom prst="rect">
            <a:avLst/>
          </a:prstGeom>
        </p:spPr>
      </p:pic>
      <p:pic>
        <p:nvPicPr>
          <p:cNvPr id="8" name="Picture 7" descr="A picture containing person, wearing, close&#10;&#10;Description automatically generated">
            <a:extLst>
              <a:ext uri="{FF2B5EF4-FFF2-40B4-BE49-F238E27FC236}">
                <a16:creationId xmlns:a16="http://schemas.microsoft.com/office/drawing/2014/main" id="{5235A0DB-5C7D-5BC3-93A7-ACCA5C9640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8378" y="3405245"/>
            <a:ext cx="1354179" cy="13541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5BC391A-3593-8394-49ED-5D8112DF125D}"/>
              </a:ext>
            </a:extLst>
          </p:cNvPr>
          <p:cNvSpPr>
            <a:spLocks noGrp="1"/>
          </p:cNvSpPr>
          <p:nvPr>
            <p:ph type="title"/>
          </p:nvPr>
        </p:nvSpPr>
        <p:spPr>
          <a:xfrm>
            <a:off x="1133820" y="2708920"/>
            <a:ext cx="6876360" cy="468000"/>
          </a:xfrm>
        </p:spPr>
        <p:txBody>
          <a:bodyPr>
            <a:normAutofit fontScale="90000"/>
          </a:bodyPr>
          <a:lstStyle/>
          <a:p>
            <a:pPr eaLnBrk="1" hangingPunct="1"/>
            <a:r>
              <a:rPr lang="en-GB" altLang="en-US" sz="4000" u="sng"/>
              <a:t>Why</a:t>
            </a:r>
            <a:r>
              <a:rPr lang="en-GB" altLang="en-US" sz="4000"/>
              <a:t> is Enter &amp; View important?</a:t>
            </a:r>
          </a:p>
        </p:txBody>
      </p:sp>
    </p:spTree>
    <p:extLst>
      <p:ext uri="{BB962C8B-B14F-4D97-AF65-F5344CB8AC3E}">
        <p14:creationId xmlns:p14="http://schemas.microsoft.com/office/powerpoint/2010/main" val="324953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67F3FD4-BAA0-97A9-A46B-55C8E1D86E2D}"/>
              </a:ext>
            </a:extLst>
          </p:cNvPr>
          <p:cNvSpPr>
            <a:spLocks noGrp="1"/>
          </p:cNvSpPr>
          <p:nvPr>
            <p:ph type="title"/>
          </p:nvPr>
        </p:nvSpPr>
        <p:spPr/>
        <p:txBody>
          <a:bodyPr>
            <a:noAutofit/>
          </a:bodyPr>
          <a:lstStyle/>
          <a:p>
            <a:pPr eaLnBrk="1" hangingPunct="1"/>
            <a:r>
              <a:rPr lang="en-GB" altLang="en-US" u="sng"/>
              <a:t>Why</a:t>
            </a:r>
            <a:r>
              <a:rPr lang="en-GB" altLang="en-US"/>
              <a:t> is Enter &amp; View important?</a:t>
            </a:r>
          </a:p>
        </p:txBody>
      </p:sp>
      <p:sp>
        <p:nvSpPr>
          <p:cNvPr id="3" name="Content Placeholder 2">
            <a:extLst>
              <a:ext uri="{FF2B5EF4-FFF2-40B4-BE49-F238E27FC236}">
                <a16:creationId xmlns:a16="http://schemas.microsoft.com/office/drawing/2014/main" id="{73EE0C06-8D3B-6227-938D-0479BAADEF04}"/>
              </a:ext>
            </a:extLst>
          </p:cNvPr>
          <p:cNvSpPr>
            <a:spLocks noGrp="1"/>
          </p:cNvSpPr>
          <p:nvPr>
            <p:ph idx="1"/>
          </p:nvPr>
        </p:nvSpPr>
        <p:spPr>
          <a:xfrm>
            <a:off x="899593" y="2061336"/>
            <a:ext cx="7795792" cy="4392000"/>
          </a:xfrm>
        </p:spPr>
        <p:txBody>
          <a:bodyPr>
            <a:normAutofit/>
          </a:bodyPr>
          <a:lstStyle/>
          <a:p>
            <a:pPr marL="457200" indent="-457200" eaLnBrk="1" hangingPunct="1">
              <a:lnSpc>
                <a:spcPct val="150000"/>
              </a:lnSpc>
              <a:spcAft>
                <a:spcPts val="600"/>
              </a:spcAft>
              <a:buClr>
                <a:schemeClr val="accent2">
                  <a:lumMod val="50000"/>
                </a:schemeClr>
              </a:buClr>
              <a:buFont typeface="Wingdings" panose="05000000000000000000" pitchFamily="2" charset="2"/>
              <a:buChar char="ü"/>
              <a:defRPr/>
            </a:pPr>
            <a:r>
              <a:rPr lang="en-GB" sz="2800">
                <a:latin typeface="+mn-lt"/>
              </a:rPr>
              <a:t>give seldom heard people a voice</a:t>
            </a:r>
          </a:p>
          <a:p>
            <a:pPr marL="457200" indent="-457200" eaLnBrk="1" hangingPunct="1">
              <a:lnSpc>
                <a:spcPct val="150000"/>
              </a:lnSpc>
              <a:spcAft>
                <a:spcPts val="600"/>
              </a:spcAft>
              <a:buClr>
                <a:schemeClr val="accent2">
                  <a:lumMod val="50000"/>
                </a:schemeClr>
              </a:buClr>
              <a:buFont typeface="Wingdings" panose="05000000000000000000" pitchFamily="2" charset="2"/>
              <a:buChar char="ü"/>
              <a:defRPr/>
            </a:pPr>
            <a:r>
              <a:rPr lang="en-GB" sz="2800">
                <a:latin typeface="+mn-lt"/>
              </a:rPr>
              <a:t>gather more detailed information</a:t>
            </a:r>
          </a:p>
          <a:p>
            <a:pPr marL="457200" indent="-457200" eaLnBrk="1" hangingPunct="1">
              <a:lnSpc>
                <a:spcPct val="150000"/>
              </a:lnSpc>
              <a:spcAft>
                <a:spcPts val="600"/>
              </a:spcAft>
              <a:buClr>
                <a:schemeClr val="accent2">
                  <a:lumMod val="50000"/>
                </a:schemeClr>
              </a:buClr>
              <a:buFont typeface="Wingdings" panose="05000000000000000000" pitchFamily="2" charset="2"/>
              <a:buChar char="ü"/>
              <a:defRPr/>
            </a:pPr>
            <a:r>
              <a:rPr lang="en-GB" sz="2800">
                <a:latin typeface="+mn-lt"/>
              </a:rPr>
              <a:t>help with joint working</a:t>
            </a:r>
          </a:p>
          <a:p>
            <a:pPr marL="457200" indent="-457200" eaLnBrk="1" hangingPunct="1">
              <a:lnSpc>
                <a:spcPct val="150000"/>
              </a:lnSpc>
              <a:spcAft>
                <a:spcPts val="600"/>
              </a:spcAft>
              <a:buClr>
                <a:schemeClr val="accent2">
                  <a:lumMod val="50000"/>
                </a:schemeClr>
              </a:buClr>
              <a:buFont typeface="Wingdings" panose="05000000000000000000" pitchFamily="2" charset="2"/>
              <a:buChar char="ü"/>
              <a:defRPr/>
            </a:pPr>
            <a:r>
              <a:rPr lang="en-GB" sz="2800">
                <a:latin typeface="+mn-lt"/>
              </a:rPr>
              <a:t>provide more evidence</a:t>
            </a:r>
          </a:p>
          <a:p>
            <a:pPr marL="457200" indent="-457200" eaLnBrk="1" hangingPunct="1">
              <a:lnSpc>
                <a:spcPct val="150000"/>
              </a:lnSpc>
              <a:spcAft>
                <a:spcPts val="600"/>
              </a:spcAft>
              <a:buClr>
                <a:schemeClr val="accent2">
                  <a:lumMod val="50000"/>
                </a:schemeClr>
              </a:buClr>
              <a:buFont typeface="Wingdings" panose="05000000000000000000" pitchFamily="2" charset="2"/>
              <a:buChar char="ü"/>
              <a:defRPr/>
            </a:pPr>
            <a:r>
              <a:rPr lang="en-GB" sz="2800">
                <a:latin typeface="+mn-lt"/>
              </a:rPr>
              <a:t>identify best practice</a:t>
            </a:r>
            <a:endParaRPr lang="en-GB" sz="2400">
              <a:latin typeface="+mn-lt"/>
            </a:endParaRPr>
          </a:p>
        </p:txBody>
      </p:sp>
      <p:sp>
        <p:nvSpPr>
          <p:cNvPr id="4" name="Rectangle 3">
            <a:extLst>
              <a:ext uri="{FF2B5EF4-FFF2-40B4-BE49-F238E27FC236}">
                <a16:creationId xmlns:a16="http://schemas.microsoft.com/office/drawing/2014/main" id="{3AB6D4B9-80B2-6FA3-9C9B-3A73F2B747B2}"/>
              </a:ext>
            </a:extLst>
          </p:cNvPr>
          <p:cNvSpPr/>
          <p:nvPr/>
        </p:nvSpPr>
        <p:spPr>
          <a:xfrm>
            <a:off x="468313" y="1350215"/>
            <a:ext cx="6335712" cy="523875"/>
          </a:xfrm>
          <a:prstGeom prst="rect">
            <a:avLst/>
          </a:prstGeom>
        </p:spPr>
        <p:txBody>
          <a:bodyPr>
            <a:spAutoFit/>
          </a:bodyPr>
          <a:lstStyle/>
          <a:p>
            <a:pPr eaLnBrk="1" hangingPunct="1">
              <a:spcAft>
                <a:spcPts val="600"/>
              </a:spcAft>
              <a:buClr>
                <a:srgbClr val="E73E97"/>
              </a:buClr>
              <a:defRPr/>
            </a:pPr>
            <a:r>
              <a:rPr lang="en-GB" sz="2800">
                <a:solidFill>
                  <a:srgbClr val="004F6B"/>
                </a:solidFill>
                <a:latin typeface="+mn-lt"/>
                <a:cs typeface="+mn-cs"/>
              </a:rPr>
              <a:t>Enter &amp; View can:</a:t>
            </a:r>
          </a:p>
        </p:txBody>
      </p:sp>
      <p:pic>
        <p:nvPicPr>
          <p:cNvPr id="26630" name="Picture 5" descr="Rights2.jpg">
            <a:extLst>
              <a:ext uri="{FF2B5EF4-FFF2-40B4-BE49-F238E27FC236}">
                <a16:creationId xmlns:a16="http://schemas.microsoft.com/office/drawing/2014/main" id="{1AF950F1-2F75-01DD-708C-2DE58C5A44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6176" y="3284984"/>
            <a:ext cx="2319208" cy="260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a:extLst>
              <a:ext uri="{FF2B5EF4-FFF2-40B4-BE49-F238E27FC236}">
                <a16:creationId xmlns:a16="http://schemas.microsoft.com/office/drawing/2014/main" id="{077C6DFE-78FB-4149-C43B-6B48719E736F}"/>
              </a:ext>
            </a:extLst>
          </p:cNvPr>
          <p:cNvSpPr>
            <a:spLocks noGrp="1"/>
          </p:cNvSpPr>
          <p:nvPr>
            <p:ph idx="1"/>
          </p:nvPr>
        </p:nvSpPr>
        <p:spPr>
          <a:xfrm>
            <a:off x="468000" y="980728"/>
            <a:ext cx="8208000" cy="4392000"/>
          </a:xfrm>
        </p:spPr>
        <p:txBody>
          <a:bodyPr/>
          <a:lstStyle/>
          <a:p>
            <a:pPr algn="ctr" eaLnBrk="1" hangingPunct="1"/>
            <a:r>
              <a:rPr lang="en-GB" altLang="en-US" sz="3600" b="1"/>
              <a:t>When would it not be                 suitable to Enter &amp; View?</a:t>
            </a:r>
          </a:p>
        </p:txBody>
      </p:sp>
      <p:sp>
        <p:nvSpPr>
          <p:cNvPr id="4" name="&quot;No&quot; Symbol 3">
            <a:extLst>
              <a:ext uri="{FF2B5EF4-FFF2-40B4-BE49-F238E27FC236}">
                <a16:creationId xmlns:a16="http://schemas.microsoft.com/office/drawing/2014/main" id="{9F491A74-F0CD-B007-CAEE-B38ECD75311A}"/>
              </a:ext>
            </a:extLst>
          </p:cNvPr>
          <p:cNvSpPr/>
          <p:nvPr/>
        </p:nvSpPr>
        <p:spPr>
          <a:xfrm>
            <a:off x="2987824" y="2517649"/>
            <a:ext cx="2881313" cy="2881313"/>
          </a:xfrm>
          <a:prstGeom prst="noSmoking">
            <a:avLst>
              <a:gd name="adj" fmla="val 6086"/>
            </a:avLst>
          </a:prstGeom>
        </p:spPr>
        <p:style>
          <a:lnRef idx="2">
            <a:schemeClr val="accent1">
              <a:shade val="50000"/>
            </a:schemeClr>
          </a:lnRef>
          <a:fillRef idx="1001">
            <a:schemeClr val="lt2"/>
          </a:fillRef>
          <a:effectRef idx="0">
            <a:schemeClr val="accent1"/>
          </a:effectRef>
          <a:fontRef idx="minor">
            <a:schemeClr val="lt1"/>
          </a:fontRef>
        </p:style>
        <p:txBody>
          <a:bodyPr anchor="ctr"/>
          <a:lstStyle/>
          <a:p>
            <a:pPr algn="ctr" eaLnBrk="1" hangingPunct="1">
              <a:defRPr/>
            </a:pPr>
            <a:r>
              <a:rPr lang="en-GB" sz="5000" b="1">
                <a:solidFill>
                  <a:schemeClr val="accent1">
                    <a:lumMod val="50000"/>
                  </a:schemeClr>
                </a:solidFill>
              </a:rPr>
              <a:t> Enter  &amp;   View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5BC391A-3593-8394-49ED-5D8112DF125D}"/>
              </a:ext>
            </a:extLst>
          </p:cNvPr>
          <p:cNvSpPr>
            <a:spLocks noGrp="1"/>
          </p:cNvSpPr>
          <p:nvPr>
            <p:ph type="title"/>
          </p:nvPr>
        </p:nvSpPr>
        <p:spPr>
          <a:xfrm>
            <a:off x="463575" y="412130"/>
            <a:ext cx="8208000" cy="468000"/>
          </a:xfrm>
        </p:spPr>
        <p:txBody>
          <a:bodyPr>
            <a:normAutofit fontScale="90000"/>
          </a:bodyPr>
          <a:lstStyle/>
          <a:p>
            <a:pPr eaLnBrk="1" hangingPunct="1"/>
            <a:r>
              <a:rPr lang="en-GB" altLang="en-US" sz="4000" u="sng"/>
              <a:t>Agenda</a:t>
            </a:r>
            <a:endParaRPr lang="en-GB" altLang="en-US" sz="4000"/>
          </a:p>
        </p:txBody>
      </p:sp>
      <p:sp>
        <p:nvSpPr>
          <p:cNvPr id="10" name="Rectangle 21">
            <a:extLst>
              <a:ext uri="{FF2B5EF4-FFF2-40B4-BE49-F238E27FC236}">
                <a16:creationId xmlns:a16="http://schemas.microsoft.com/office/drawing/2014/main" id="{64E55F51-D190-962B-2AA9-2BE0DB2FB422}"/>
              </a:ext>
            </a:extLst>
          </p:cNvPr>
          <p:cNvSpPr>
            <a:spLocks noChangeArrowheads="1"/>
          </p:cNvSpPr>
          <p:nvPr/>
        </p:nvSpPr>
        <p:spPr bwMode="auto">
          <a:xfrm>
            <a:off x="11758066" y="10236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TextBox 15">
            <a:extLst>
              <a:ext uri="{FF2B5EF4-FFF2-40B4-BE49-F238E27FC236}">
                <a16:creationId xmlns:a16="http://schemas.microsoft.com/office/drawing/2014/main" id="{BABB605A-CD97-DE7D-ACBF-144655B4760E}"/>
              </a:ext>
            </a:extLst>
          </p:cNvPr>
          <p:cNvSpPr txBox="1"/>
          <p:nvPr/>
        </p:nvSpPr>
        <p:spPr>
          <a:xfrm>
            <a:off x="455537" y="1023612"/>
            <a:ext cx="8319553" cy="495520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Poppins (body)"/>
              </a:rPr>
              <a:t>Welcome and Introductions (Housekeeping, Ground Rules, Aims)</a:t>
            </a:r>
          </a:p>
          <a:p>
            <a:pPr marL="285750" indent="-285750">
              <a:buFont typeface="Arial" panose="020B0604020202020204" pitchFamily="34" charset="0"/>
              <a:buChar char="•"/>
            </a:pPr>
            <a:endParaRPr lang="en-GB" sz="1400" dirty="0">
              <a:latin typeface="Poppins (body)"/>
            </a:endParaRPr>
          </a:p>
          <a:p>
            <a:pPr marL="285750" indent="-285750">
              <a:buFont typeface="Arial" panose="020B0604020202020204" pitchFamily="34" charset="0"/>
              <a:buChar char="•"/>
              <a:tabLst>
                <a:tab pos="898525" algn="l"/>
                <a:tab pos="2236788" algn="l"/>
              </a:tabLst>
            </a:pPr>
            <a:r>
              <a:rPr lang="en-GB" dirty="0">
                <a:latin typeface="Poppins (body)"/>
              </a:rPr>
              <a:t>Session 1:   	Before the Visit: 5 Ws approach (What? Who? Why? 		Where? When?)</a:t>
            </a:r>
          </a:p>
          <a:p>
            <a:pPr>
              <a:tabLst>
                <a:tab pos="898525" algn="l"/>
                <a:tab pos="2236788" algn="l"/>
              </a:tabLst>
            </a:pPr>
            <a:r>
              <a:rPr lang="en-GB" dirty="0">
                <a:latin typeface="Poppins (body)"/>
              </a:rPr>
              <a:t>		Situations exercise</a:t>
            </a:r>
          </a:p>
          <a:p>
            <a:pPr marL="285750" indent="-285750">
              <a:buFont typeface="Arial" panose="020B0604020202020204" pitchFamily="34" charset="0"/>
              <a:buChar char="•"/>
              <a:tabLst>
                <a:tab pos="898525" algn="l"/>
                <a:tab pos="2236788" algn="l"/>
              </a:tabLst>
            </a:pPr>
            <a:endParaRPr lang="en-GB" sz="1000" dirty="0">
              <a:latin typeface="Poppins (body)"/>
            </a:endParaRPr>
          </a:p>
          <a:p>
            <a:pPr marL="285750" indent="-285750">
              <a:buFont typeface="Arial" panose="020B0604020202020204" pitchFamily="34" charset="0"/>
              <a:buChar char="•"/>
              <a:tabLst>
                <a:tab pos="898525" algn="l"/>
                <a:tab pos="2236788" algn="l"/>
              </a:tabLst>
            </a:pPr>
            <a:r>
              <a:rPr lang="en-GB" b="1" dirty="0">
                <a:latin typeface="Poppins (body)"/>
              </a:rPr>
              <a:t>Break</a:t>
            </a:r>
          </a:p>
          <a:p>
            <a:pPr marL="285750" indent="-285750">
              <a:buFont typeface="Arial" panose="020B0604020202020204" pitchFamily="34" charset="0"/>
              <a:buChar char="•"/>
              <a:tabLst>
                <a:tab pos="898525" algn="l"/>
                <a:tab pos="2236788" algn="l"/>
              </a:tabLst>
            </a:pPr>
            <a:endParaRPr lang="en-GB" sz="1000" dirty="0">
              <a:latin typeface="Poppins (body)"/>
            </a:endParaRPr>
          </a:p>
          <a:p>
            <a:pPr marL="285750" indent="-285750">
              <a:buFont typeface="Arial" panose="020B0604020202020204" pitchFamily="34" charset="0"/>
              <a:buChar char="•"/>
              <a:tabLst>
                <a:tab pos="898525" algn="l"/>
                <a:tab pos="2236788" algn="l"/>
              </a:tabLst>
            </a:pPr>
            <a:r>
              <a:rPr lang="en-GB" dirty="0">
                <a:latin typeface="Poppins (body)"/>
              </a:rPr>
              <a:t>Session 2:	During the Visit (Nolan Principles, Code of Conduct,</a:t>
            </a:r>
          </a:p>
          <a:p>
            <a:pPr>
              <a:tabLst>
                <a:tab pos="898525" algn="l"/>
                <a:tab pos="2236788" algn="l"/>
              </a:tabLst>
            </a:pPr>
            <a:r>
              <a:rPr lang="en-GB" dirty="0">
                <a:latin typeface="Poppins (body)"/>
              </a:rPr>
              <a:t>		Listening Skills, Making Observations, Do’s and             		Don’ts)</a:t>
            </a:r>
          </a:p>
          <a:p>
            <a:pPr marL="285750" indent="-285750">
              <a:buFont typeface="Arial" panose="020B0604020202020204" pitchFamily="34" charset="0"/>
              <a:buChar char="•"/>
            </a:pPr>
            <a:endParaRPr lang="en-GB" sz="1000" dirty="0">
              <a:latin typeface="Poppins (body)"/>
            </a:endParaRPr>
          </a:p>
          <a:p>
            <a:pPr marL="285750" indent="-285750">
              <a:buFont typeface="Arial" panose="020B0604020202020204" pitchFamily="34" charset="0"/>
              <a:buChar char="•"/>
              <a:tabLst>
                <a:tab pos="2236788" algn="l"/>
              </a:tabLst>
            </a:pPr>
            <a:r>
              <a:rPr lang="en-GB" b="1" dirty="0">
                <a:latin typeface="Poppins (body)"/>
              </a:rPr>
              <a:t>Lunch Break</a:t>
            </a:r>
          </a:p>
          <a:p>
            <a:pPr marL="285750" indent="-285750">
              <a:buFont typeface="Arial" panose="020B0604020202020204" pitchFamily="34" charset="0"/>
              <a:buChar char="•"/>
            </a:pPr>
            <a:endParaRPr lang="en-GB" sz="1000" dirty="0">
              <a:latin typeface="Poppins (body)"/>
            </a:endParaRPr>
          </a:p>
          <a:p>
            <a:pPr marL="285750" indent="-285750">
              <a:buFont typeface="Arial" panose="020B0604020202020204" pitchFamily="34" charset="0"/>
              <a:buChar char="•"/>
              <a:tabLst>
                <a:tab pos="898525" algn="l"/>
                <a:tab pos="2244725" algn="l"/>
              </a:tabLst>
            </a:pPr>
            <a:r>
              <a:rPr lang="en-GB" dirty="0">
                <a:latin typeface="Poppins (body)"/>
              </a:rPr>
              <a:t>Session 3:	After the Visit: (What should go in the report? 		What happens after the visit?)</a:t>
            </a:r>
          </a:p>
          <a:p>
            <a:pPr marL="285750" indent="-285750">
              <a:buFont typeface="Arial" panose="020B0604020202020204" pitchFamily="34" charset="0"/>
              <a:buChar char="•"/>
              <a:tabLst>
                <a:tab pos="898525" algn="l"/>
                <a:tab pos="2236788" algn="l"/>
              </a:tabLst>
            </a:pPr>
            <a:endParaRPr lang="en-GB" sz="1400" dirty="0">
              <a:latin typeface="Poppins (body)"/>
            </a:endParaRPr>
          </a:p>
          <a:p>
            <a:pPr marL="285750" indent="-285750">
              <a:buFont typeface="Arial" panose="020B0604020202020204" pitchFamily="34" charset="0"/>
              <a:buChar char="•"/>
              <a:tabLst>
                <a:tab pos="898525" algn="l"/>
                <a:tab pos="2236788" algn="l"/>
              </a:tabLst>
            </a:pPr>
            <a:r>
              <a:rPr lang="en-GB" dirty="0">
                <a:latin typeface="Poppins (body)"/>
              </a:rPr>
              <a:t>Session 4:	Further Healthwatch Activity and Recap</a:t>
            </a:r>
          </a:p>
          <a:p>
            <a:pPr marL="285750" indent="-285750">
              <a:buFont typeface="Arial" panose="020B0604020202020204" pitchFamily="34" charset="0"/>
              <a:buChar char="•"/>
              <a:tabLst>
                <a:tab pos="898525" algn="l"/>
                <a:tab pos="2236788" algn="l"/>
              </a:tabLst>
            </a:pPr>
            <a:endParaRPr lang="en-GB" sz="1400" b="1" dirty="0">
              <a:latin typeface="Poppins (body)"/>
            </a:endParaRPr>
          </a:p>
          <a:p>
            <a:pPr marL="285750" indent="-285750">
              <a:buFont typeface="Arial" panose="020B0604020202020204" pitchFamily="34" charset="0"/>
              <a:buChar char="•"/>
              <a:tabLst>
                <a:tab pos="898525" algn="l"/>
                <a:tab pos="2236788" algn="l"/>
              </a:tabLst>
            </a:pPr>
            <a:r>
              <a:rPr lang="en-GB" b="1" dirty="0">
                <a:latin typeface="Poppins (body)"/>
              </a:rPr>
              <a:t>Close</a:t>
            </a:r>
          </a:p>
        </p:txBody>
      </p:sp>
    </p:spTree>
    <p:extLst>
      <p:ext uri="{BB962C8B-B14F-4D97-AF65-F5344CB8AC3E}">
        <p14:creationId xmlns:p14="http://schemas.microsoft.com/office/powerpoint/2010/main" val="313952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9D9293C-396D-58DA-0990-E1C04CBE5D6A}"/>
              </a:ext>
            </a:extLst>
          </p:cNvPr>
          <p:cNvSpPr>
            <a:spLocks noGrp="1"/>
          </p:cNvSpPr>
          <p:nvPr>
            <p:ph type="title"/>
          </p:nvPr>
        </p:nvSpPr>
        <p:spPr>
          <a:xfrm>
            <a:off x="468000" y="351306"/>
            <a:ext cx="8208000" cy="468000"/>
          </a:xfrm>
        </p:spPr>
        <p:txBody>
          <a:bodyPr>
            <a:noAutofit/>
          </a:bodyPr>
          <a:lstStyle/>
          <a:p>
            <a:pPr eaLnBrk="1" hangingPunct="1"/>
            <a:r>
              <a:rPr lang="en-GB" altLang="en-US" u="sng"/>
              <a:t>When</a:t>
            </a:r>
            <a:r>
              <a:rPr lang="en-GB" altLang="en-US"/>
              <a:t> not to E&amp;V</a:t>
            </a:r>
          </a:p>
        </p:txBody>
      </p:sp>
      <p:sp>
        <p:nvSpPr>
          <p:cNvPr id="3" name="Content Placeholder 2">
            <a:extLst>
              <a:ext uri="{FF2B5EF4-FFF2-40B4-BE49-F238E27FC236}">
                <a16:creationId xmlns:a16="http://schemas.microsoft.com/office/drawing/2014/main" id="{825BDCDE-36AC-2381-7DBE-5355FC607155}"/>
              </a:ext>
            </a:extLst>
          </p:cNvPr>
          <p:cNvSpPr>
            <a:spLocks noGrp="1"/>
          </p:cNvSpPr>
          <p:nvPr>
            <p:ph idx="1"/>
          </p:nvPr>
        </p:nvSpPr>
        <p:spPr>
          <a:xfrm>
            <a:off x="2267744" y="1101881"/>
            <a:ext cx="6625499" cy="4831227"/>
          </a:xfrm>
        </p:spPr>
        <p:txBody>
          <a:bodyPr>
            <a:normAutofit fontScale="92500"/>
          </a:bodyPr>
          <a:lstStyle/>
          <a:p>
            <a:pPr eaLnBrk="1" hangingPunct="1">
              <a:spcAft>
                <a:spcPts val="840"/>
              </a:spcAft>
              <a:buClr>
                <a:schemeClr val="bg2">
                  <a:lumMod val="75000"/>
                </a:schemeClr>
              </a:buClr>
              <a:buFont typeface="Arial" charset="0"/>
              <a:buNone/>
              <a:defRPr/>
            </a:pPr>
            <a:r>
              <a:rPr lang="en-GB" sz="2200"/>
              <a:t>When the law does not apply:</a:t>
            </a:r>
          </a:p>
          <a:p>
            <a:pPr marL="542925" lvl="2" indent="-346075" eaLnBrk="1" hangingPunct="1">
              <a:lnSpc>
                <a:spcPct val="100000"/>
              </a:lnSpc>
              <a:spcAft>
                <a:spcPts val="840"/>
              </a:spcAft>
              <a:buFont typeface="+mj-lt"/>
              <a:buAutoNum type="arabicPeriod"/>
              <a:defRPr/>
            </a:pPr>
            <a:r>
              <a:rPr lang="en-GB" sz="2200"/>
              <a:t>Compromises provision of a service </a:t>
            </a:r>
          </a:p>
          <a:p>
            <a:pPr marL="542925" lvl="2" indent="-346075" eaLnBrk="1" hangingPunct="1">
              <a:lnSpc>
                <a:spcPct val="100000"/>
              </a:lnSpc>
              <a:spcAft>
                <a:spcPts val="840"/>
              </a:spcAft>
              <a:buFont typeface="+mj-lt"/>
              <a:buAutoNum type="arabicPeriod"/>
              <a:defRPr/>
            </a:pPr>
            <a:r>
              <a:rPr lang="en-GB" sz="2200"/>
              <a:t>Compromises privacy or dignity of anybody</a:t>
            </a:r>
          </a:p>
          <a:p>
            <a:pPr marL="542925" lvl="2" indent="-346075" eaLnBrk="1" hangingPunct="1">
              <a:lnSpc>
                <a:spcPct val="100000"/>
              </a:lnSpc>
              <a:spcAft>
                <a:spcPts val="840"/>
              </a:spcAft>
              <a:buFont typeface="+mj-lt"/>
              <a:buAutoNum type="arabicPeriod"/>
              <a:defRPr/>
            </a:pPr>
            <a:r>
              <a:rPr lang="en-GB" sz="2200"/>
              <a:t>Authorised representative is not acting fairly</a:t>
            </a:r>
          </a:p>
          <a:p>
            <a:pPr marL="542925" lvl="2" indent="-346075" eaLnBrk="1" hangingPunct="1">
              <a:lnSpc>
                <a:spcPct val="100000"/>
              </a:lnSpc>
              <a:spcAft>
                <a:spcPts val="840"/>
              </a:spcAft>
              <a:buFont typeface="+mj-lt"/>
              <a:buAutoNum type="arabicPeriod"/>
              <a:defRPr/>
            </a:pPr>
            <a:r>
              <a:rPr lang="en-GB" sz="2200"/>
              <a:t>Authorised representative does not show ID</a:t>
            </a:r>
          </a:p>
          <a:p>
            <a:pPr marL="542925" lvl="2" indent="-346075" eaLnBrk="1" hangingPunct="1">
              <a:lnSpc>
                <a:spcPct val="100000"/>
              </a:lnSpc>
              <a:spcAft>
                <a:spcPts val="840"/>
              </a:spcAft>
              <a:buFont typeface="+mj-lt"/>
              <a:buAutoNum type="arabicPeriod"/>
              <a:defRPr/>
            </a:pPr>
            <a:r>
              <a:rPr lang="en-GB" sz="2200"/>
              <a:t>Children’s social care settings </a:t>
            </a:r>
          </a:p>
          <a:p>
            <a:pPr marL="542925" lvl="2" indent="-346075" eaLnBrk="1" hangingPunct="1">
              <a:lnSpc>
                <a:spcPct val="100000"/>
              </a:lnSpc>
              <a:spcAft>
                <a:spcPts val="840"/>
              </a:spcAft>
              <a:buFont typeface="+mj-lt"/>
              <a:buAutoNum type="arabicPeriod"/>
              <a:defRPr/>
            </a:pPr>
            <a:r>
              <a:rPr lang="en-GB" sz="2200"/>
              <a:t>In buildings that are:</a:t>
            </a:r>
          </a:p>
          <a:p>
            <a:pPr marL="806450" lvl="2" indent="-182563">
              <a:lnSpc>
                <a:spcPct val="100000"/>
              </a:lnSpc>
              <a:spcAft>
                <a:spcPts val="840"/>
              </a:spcAft>
              <a:defRPr/>
            </a:pPr>
            <a:r>
              <a:rPr lang="en-GB" sz="2200"/>
              <a:t>A person’s own home</a:t>
            </a:r>
          </a:p>
          <a:p>
            <a:pPr marL="806450" lvl="2" indent="-182563">
              <a:lnSpc>
                <a:spcPct val="100000"/>
              </a:lnSpc>
              <a:spcAft>
                <a:spcPts val="840"/>
              </a:spcAft>
              <a:defRPr/>
            </a:pPr>
            <a:r>
              <a:rPr lang="en-GB" sz="2200"/>
              <a:t>Used only as accommodation for employees</a:t>
            </a:r>
          </a:p>
          <a:p>
            <a:pPr marL="806450" lvl="2" indent="-182563">
              <a:lnSpc>
                <a:spcPct val="100000"/>
              </a:lnSpc>
              <a:spcAft>
                <a:spcPts val="840"/>
              </a:spcAft>
              <a:defRPr/>
            </a:pPr>
            <a:r>
              <a:rPr lang="en-GB" sz="2200"/>
              <a:t>Parts of care homes that are not shared</a:t>
            </a:r>
          </a:p>
          <a:p>
            <a:pPr marL="806450" lvl="2" indent="-182563">
              <a:lnSpc>
                <a:spcPct val="100000"/>
              </a:lnSpc>
              <a:spcAft>
                <a:spcPts val="840"/>
              </a:spcAft>
              <a:defRPr/>
            </a:pPr>
            <a:r>
              <a:rPr lang="en-GB" sz="2200"/>
              <a:t>Not providing care services </a:t>
            </a:r>
          </a:p>
          <a:p>
            <a:pPr marL="806450" lvl="2" indent="-182563">
              <a:lnSpc>
                <a:spcPct val="100000"/>
              </a:lnSpc>
              <a:spcAft>
                <a:spcPts val="840"/>
              </a:spcAft>
              <a:defRPr/>
            </a:pPr>
            <a:r>
              <a:rPr lang="en-GB" sz="2200"/>
              <a:t>Closed </a:t>
            </a:r>
            <a:endParaRPr lang="en-GB" sz="2400"/>
          </a:p>
        </p:txBody>
      </p:sp>
      <p:pic>
        <p:nvPicPr>
          <p:cNvPr id="30724" name="Picture 3" descr="Children_Playing.jpg">
            <a:extLst>
              <a:ext uri="{FF2B5EF4-FFF2-40B4-BE49-F238E27FC236}">
                <a16:creationId xmlns:a16="http://schemas.microsoft.com/office/drawing/2014/main" id="{3585D386-A0A2-C33E-2916-E12B6DF547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66" y="2890350"/>
            <a:ext cx="1511970" cy="126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No1.jpg">
            <a:extLst>
              <a:ext uri="{FF2B5EF4-FFF2-40B4-BE49-F238E27FC236}">
                <a16:creationId xmlns:a16="http://schemas.microsoft.com/office/drawing/2014/main" id="{0880A7B1-3434-B02B-F14F-434331847F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9" y="1196975"/>
            <a:ext cx="1296516" cy="144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House2.jpg">
            <a:extLst>
              <a:ext uri="{FF2B5EF4-FFF2-40B4-BE49-F238E27FC236}">
                <a16:creationId xmlns:a16="http://schemas.microsoft.com/office/drawing/2014/main" id="{B9657117-DAB4-C95A-5397-9D2CCBDA0C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4063" y="4509120"/>
            <a:ext cx="17303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8224B57-B275-6F34-B0F4-C799FE32FE42}"/>
              </a:ext>
            </a:extLst>
          </p:cNvPr>
          <p:cNvSpPr>
            <a:spLocks noGrp="1"/>
          </p:cNvSpPr>
          <p:nvPr>
            <p:ph type="title"/>
          </p:nvPr>
        </p:nvSpPr>
        <p:spPr>
          <a:xfrm>
            <a:off x="1268446" y="2348880"/>
            <a:ext cx="6607107" cy="1080120"/>
          </a:xfrm>
        </p:spPr>
        <p:txBody>
          <a:bodyPr>
            <a:normAutofit fontScale="90000"/>
          </a:bodyPr>
          <a:lstStyle/>
          <a:p>
            <a:pPr algn="ctr"/>
            <a:r>
              <a:rPr lang="en-GB" altLang="en-US" sz="3600"/>
              <a:t>Situations Exercise</a:t>
            </a:r>
            <a:br>
              <a:rPr lang="en-GB" altLang="en-US" sz="3600"/>
            </a:br>
            <a:br>
              <a:rPr lang="en-GB" altLang="en-US" sz="3600"/>
            </a:br>
            <a:r>
              <a:rPr lang="en-GB" b="0">
                <a:solidFill>
                  <a:schemeClr val="tx1"/>
                </a:solidFill>
              </a:rPr>
              <a:t>Listen to the following situations and think about how you would respond as an Authorised Representative. </a:t>
            </a:r>
            <a:br>
              <a:rPr lang="en-GB"/>
            </a:br>
            <a:endParaRPr lang="en-GB" altLang="en-US"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401501"/>
            <a:ext cx="8208000" cy="3459547"/>
          </a:xfrm>
          <a:ln w="28575"/>
        </p:spPr>
        <p:style>
          <a:lnRef idx="2">
            <a:schemeClr val="accent2"/>
          </a:lnRef>
          <a:fillRef idx="1">
            <a:schemeClr val="lt1"/>
          </a:fillRef>
          <a:effectRef idx="0">
            <a:schemeClr val="accent2"/>
          </a:effectRef>
          <a:fontRef idx="minor">
            <a:schemeClr val="dk1"/>
          </a:fontRef>
        </p:style>
        <p:txBody>
          <a:bodyPr/>
          <a:lstStyle/>
          <a:p>
            <a:pPr marL="2868613">
              <a:tabLst>
                <a:tab pos="173038" algn="l"/>
              </a:tabLst>
            </a:pPr>
            <a:br>
              <a:rPr lang="en-US" sz="2300" b="0" dirty="0">
                <a:solidFill>
                  <a:schemeClr val="tx1"/>
                </a:solidFill>
                <a:latin typeface="+mn-lt"/>
              </a:rPr>
            </a:br>
            <a:r>
              <a:rPr lang="en-US" sz="2300" b="0" dirty="0">
                <a:solidFill>
                  <a:schemeClr val="tx1"/>
                </a:solidFill>
                <a:latin typeface="+mn-lt"/>
              </a:rPr>
              <a:t>You have arrived at a local hospital ready to carry out an Enter &amp; View visit in the A&amp;E department.</a:t>
            </a:r>
            <a:br>
              <a:rPr lang="en-US" sz="2300" b="0" dirty="0">
                <a:solidFill>
                  <a:schemeClr val="tx1"/>
                </a:solidFill>
                <a:latin typeface="+mn-lt"/>
              </a:rPr>
            </a:br>
            <a:br>
              <a:rPr lang="en-US" sz="2300" b="0" dirty="0">
                <a:solidFill>
                  <a:schemeClr val="tx1"/>
                </a:solidFill>
                <a:latin typeface="+mn-lt"/>
              </a:rPr>
            </a:br>
            <a:r>
              <a:rPr lang="en-US" sz="2300" b="0" dirty="0">
                <a:solidFill>
                  <a:schemeClr val="tx1"/>
                </a:solidFill>
                <a:latin typeface="+mn-lt"/>
              </a:rPr>
              <a:t>Staff are very busy dealing with a major incident involving 50 people.  </a:t>
            </a:r>
            <a:br>
              <a:rPr lang="en-US" sz="2800" b="0" dirty="0">
                <a:solidFill>
                  <a:schemeClr val="tx1"/>
                </a:solidFill>
                <a:latin typeface="+mn-lt"/>
              </a:rPr>
            </a:br>
            <a:br>
              <a:rPr lang="en-US" sz="2800" b="0" dirty="0">
                <a:solidFill>
                  <a:schemeClr val="tx1"/>
                </a:solidFill>
                <a:latin typeface="+mn-lt"/>
              </a:rPr>
            </a:br>
            <a:endParaRPr lang="en-GB" sz="2800" b="0" dirty="0">
              <a:solidFill>
                <a:schemeClr val="tx1"/>
              </a:solidFill>
              <a:latin typeface="+mn-lt"/>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457200" y="4060486"/>
            <a:ext cx="8208000" cy="1995409"/>
          </a:xfrm>
          <a:ln w="28575">
            <a:solidFill>
              <a:schemeClr val="accent1">
                <a:lumMod val="60000"/>
                <a:lumOff val="40000"/>
              </a:schemeClr>
            </a:solidFill>
          </a:ln>
        </p:spPr>
        <p:txBody>
          <a:bodyPr/>
          <a:lstStyle/>
          <a:p>
            <a:pPr marL="95250">
              <a:spcAft>
                <a:spcPts val="600"/>
              </a:spcAft>
            </a:pPr>
            <a:r>
              <a:rPr lang="en-US" sz="2300" dirty="0">
                <a:latin typeface="+mn-lt"/>
              </a:rPr>
              <a:t>Do you:</a:t>
            </a:r>
          </a:p>
          <a:p>
            <a:pPr marL="552450" indent="-457200">
              <a:spcAft>
                <a:spcPts val="600"/>
              </a:spcAft>
              <a:buFont typeface="+mj-lt"/>
              <a:buAutoNum type="alphaUcPeriod"/>
            </a:pPr>
            <a:r>
              <a:rPr lang="en-US" sz="2300" dirty="0">
                <a:latin typeface="+mn-lt"/>
              </a:rPr>
              <a:t>Carry on with the visit making sure that you don’t get in the way.</a:t>
            </a:r>
          </a:p>
          <a:p>
            <a:pPr marL="552450" indent="-457200">
              <a:spcAft>
                <a:spcPts val="600"/>
              </a:spcAft>
              <a:buFont typeface="+mj-lt"/>
              <a:buAutoNum type="alphaUcPeriod"/>
            </a:pPr>
            <a:r>
              <a:rPr lang="en-US" sz="2300" dirty="0">
                <a:latin typeface="+mn-lt"/>
              </a:rPr>
              <a:t>Stop the visit. </a:t>
            </a:r>
          </a:p>
          <a:p>
            <a:pPr marL="552450" indent="-457200">
              <a:spcAft>
                <a:spcPts val="600"/>
              </a:spcAft>
              <a:buFont typeface="+mj-lt"/>
              <a:buAutoNum type="alphaUcPeriod"/>
            </a:pPr>
            <a:r>
              <a:rPr lang="en-US" sz="2300" dirty="0">
                <a:latin typeface="+mn-lt"/>
              </a:rPr>
              <a:t>Ask if there’s anything you can do to help.</a:t>
            </a:r>
            <a:endParaRPr lang="en-GB" sz="2300" dirty="0">
              <a:latin typeface="+mn-lt"/>
            </a:endParaRPr>
          </a:p>
        </p:txBody>
      </p:sp>
      <p:pic>
        <p:nvPicPr>
          <p:cNvPr id="4" name="Picture 3">
            <a:extLst>
              <a:ext uri="{FF2B5EF4-FFF2-40B4-BE49-F238E27FC236}">
                <a16:creationId xmlns:a16="http://schemas.microsoft.com/office/drawing/2014/main" id="{F34B4871-61DB-4398-13FC-077B3EB8E7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819" y="485686"/>
            <a:ext cx="3071374" cy="3071374"/>
          </a:xfrm>
          <a:prstGeom prst="rect">
            <a:avLst/>
          </a:prstGeom>
          <a:noFill/>
          <a:ln>
            <a:noFill/>
          </a:ln>
        </p:spPr>
      </p:pic>
    </p:spTree>
    <p:extLst>
      <p:ext uri="{BB962C8B-B14F-4D97-AF65-F5344CB8AC3E}">
        <p14:creationId xmlns:p14="http://schemas.microsoft.com/office/powerpoint/2010/main" val="2192084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620688"/>
            <a:ext cx="8435280" cy="4248472"/>
          </a:xfrm>
          <a:ln w="28575"/>
        </p:spPr>
        <p:style>
          <a:lnRef idx="2">
            <a:schemeClr val="accent2"/>
          </a:lnRef>
          <a:fillRef idx="1">
            <a:schemeClr val="lt1"/>
          </a:fillRef>
          <a:effectRef idx="0">
            <a:schemeClr val="accent2"/>
          </a:effectRef>
          <a:fontRef idx="minor">
            <a:schemeClr val="dk1"/>
          </a:fontRef>
        </p:style>
        <p:txBody>
          <a:bodyPr/>
          <a:lstStyle/>
          <a:p>
            <a:pPr marL="2057400">
              <a:tabLst>
                <a:tab pos="173038" algn="l"/>
              </a:tabLst>
            </a:pPr>
            <a:br>
              <a:rPr lang="en-US" sz="1800" b="0" dirty="0">
                <a:solidFill>
                  <a:schemeClr val="tx1"/>
                </a:solidFill>
                <a:latin typeface="+mn-lt"/>
              </a:rPr>
            </a:br>
            <a:r>
              <a:rPr lang="en-US" sz="2800" b="0" dirty="0">
                <a:solidFill>
                  <a:schemeClr val="tx1"/>
                </a:solidFill>
                <a:latin typeface="+mn-lt"/>
              </a:rPr>
              <a:t>You and another Authorised Representative are trying to organise a visit to a local dental surgery next Wednesday. </a:t>
            </a:r>
            <a:br>
              <a:rPr lang="en-US" sz="1400" b="0" dirty="0">
                <a:solidFill>
                  <a:schemeClr val="tx1"/>
                </a:solidFill>
                <a:latin typeface="+mn-lt"/>
              </a:rPr>
            </a:br>
            <a:br>
              <a:rPr lang="en-US" sz="1400" b="0" dirty="0">
                <a:solidFill>
                  <a:schemeClr val="tx1"/>
                </a:solidFill>
                <a:latin typeface="+mn-lt"/>
              </a:rPr>
            </a:br>
            <a:r>
              <a:rPr lang="en-US" sz="2800" b="0" dirty="0">
                <a:solidFill>
                  <a:schemeClr val="tx1"/>
                </a:solidFill>
                <a:latin typeface="+mn-lt"/>
              </a:rPr>
              <a:t>The dentist closes at 1pm every Wednesday and the other Authorised Representative can only make an afternoon appointment. </a:t>
            </a:r>
            <a:br>
              <a:rPr lang="en-US" sz="2800" b="0" dirty="0">
                <a:solidFill>
                  <a:schemeClr val="tx1"/>
                </a:solidFill>
                <a:latin typeface="+mn-lt"/>
              </a:rPr>
            </a:br>
            <a:br>
              <a:rPr lang="en-US" sz="2800" b="0" dirty="0">
                <a:solidFill>
                  <a:schemeClr val="tx1"/>
                </a:solidFill>
                <a:latin typeface="+mn-lt"/>
              </a:rPr>
            </a:br>
            <a:endParaRPr lang="en-GB" sz="2800" b="0" dirty="0">
              <a:solidFill>
                <a:schemeClr val="tx1"/>
              </a:solidFill>
              <a:latin typeface="+mn-lt"/>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457200" y="5305650"/>
            <a:ext cx="8208000" cy="432048"/>
          </a:xfrm>
          <a:ln w="28575">
            <a:solidFill>
              <a:schemeClr val="accent1">
                <a:lumMod val="60000"/>
                <a:lumOff val="40000"/>
              </a:schemeClr>
            </a:solidFill>
          </a:ln>
        </p:spPr>
        <p:txBody>
          <a:bodyPr/>
          <a:lstStyle/>
          <a:p>
            <a:pPr marL="95250">
              <a:spcBef>
                <a:spcPts val="1200"/>
              </a:spcBef>
            </a:pPr>
            <a:r>
              <a:rPr lang="en-US" dirty="0">
                <a:latin typeface="+mn-lt"/>
              </a:rPr>
              <a:t>What would you do?</a:t>
            </a:r>
            <a:endParaRPr lang="en-GB" dirty="0">
              <a:latin typeface="+mn-lt"/>
            </a:endParaRPr>
          </a:p>
        </p:txBody>
      </p:sp>
      <p:pic>
        <p:nvPicPr>
          <p:cNvPr id="5" name="Picture 4">
            <a:extLst>
              <a:ext uri="{FF2B5EF4-FFF2-40B4-BE49-F238E27FC236}">
                <a16:creationId xmlns:a16="http://schemas.microsoft.com/office/drawing/2014/main" id="{B2772279-0FBA-A195-75FC-A6D65DE1961B}"/>
              </a:ext>
            </a:extLst>
          </p:cNvPr>
          <p:cNvPicPr>
            <a:picLocks noChangeAspect="1"/>
          </p:cNvPicPr>
          <p:nvPr/>
        </p:nvPicPr>
        <p:blipFill>
          <a:blip r:embed="rId3"/>
          <a:stretch>
            <a:fillRect/>
          </a:stretch>
        </p:blipFill>
        <p:spPr>
          <a:xfrm>
            <a:off x="755576" y="1036834"/>
            <a:ext cx="1600078" cy="1600078"/>
          </a:xfrm>
          <a:prstGeom prst="rect">
            <a:avLst/>
          </a:prstGeom>
        </p:spPr>
      </p:pic>
    </p:spTree>
    <p:extLst>
      <p:ext uri="{BB962C8B-B14F-4D97-AF65-F5344CB8AC3E}">
        <p14:creationId xmlns:p14="http://schemas.microsoft.com/office/powerpoint/2010/main" val="203516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620688"/>
            <a:ext cx="8208000" cy="4536504"/>
          </a:xfrm>
          <a:ln w="28575"/>
        </p:spPr>
        <p:style>
          <a:lnRef idx="2">
            <a:schemeClr val="accent2"/>
          </a:lnRef>
          <a:fillRef idx="1">
            <a:schemeClr val="lt1"/>
          </a:fillRef>
          <a:effectRef idx="0">
            <a:schemeClr val="accent2"/>
          </a:effectRef>
          <a:fontRef idx="minor">
            <a:schemeClr val="dk1"/>
          </a:fontRef>
        </p:style>
        <p:txBody>
          <a:bodyPr/>
          <a:lstStyle/>
          <a:p>
            <a:pPr marL="2509838">
              <a:tabLst>
                <a:tab pos="173038" algn="l"/>
              </a:tabLst>
            </a:pPr>
            <a:br>
              <a:rPr lang="en-US" sz="1800" b="0" dirty="0">
                <a:solidFill>
                  <a:schemeClr val="tx1"/>
                </a:solidFill>
              </a:rPr>
            </a:br>
            <a:r>
              <a:rPr lang="en-US" sz="2800" b="0" dirty="0">
                <a:solidFill>
                  <a:schemeClr val="tx1"/>
                </a:solidFill>
              </a:rPr>
              <a:t>You arrive at a residential care home, ready to begin a planned Enter &amp; View visit with two other Authorised Representatives.  </a:t>
            </a:r>
            <a:br>
              <a:rPr lang="en-US" sz="2800" b="0" dirty="0">
                <a:solidFill>
                  <a:schemeClr val="tx1"/>
                </a:solidFill>
              </a:rPr>
            </a:br>
            <a:br>
              <a:rPr lang="en-US" sz="1000" b="0" dirty="0">
                <a:solidFill>
                  <a:schemeClr val="tx1"/>
                </a:solidFill>
              </a:rPr>
            </a:br>
            <a:r>
              <a:rPr lang="en-US" sz="2800" b="0" dirty="0">
                <a:solidFill>
                  <a:schemeClr val="tx1"/>
                </a:solidFill>
              </a:rPr>
              <a:t>One of your colleagues has forgotten their ID badge but believes it is not a problem as their name has already been given to the care home. </a:t>
            </a:r>
            <a:br>
              <a:rPr lang="en-US" sz="2800" b="0" dirty="0">
                <a:solidFill>
                  <a:schemeClr val="tx1"/>
                </a:solidFill>
              </a:rPr>
            </a:br>
            <a:br>
              <a:rPr lang="en-US" sz="2800" b="0" dirty="0">
                <a:solidFill>
                  <a:schemeClr val="tx1"/>
                </a:solidFill>
              </a:rPr>
            </a:br>
            <a:br>
              <a:rPr lang="en-US" sz="2800" b="0" dirty="0">
                <a:solidFill>
                  <a:schemeClr val="tx1"/>
                </a:solidFill>
              </a:rPr>
            </a:br>
            <a:endParaRPr lang="en-GB" sz="2800" b="0" dirty="0">
              <a:solidFill>
                <a:schemeClr val="tx1"/>
              </a:solidFill>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468000" y="5445224"/>
            <a:ext cx="8208000" cy="432048"/>
          </a:xfrm>
          <a:ln w="28575">
            <a:solidFill>
              <a:schemeClr val="accent1">
                <a:lumMod val="60000"/>
                <a:lumOff val="40000"/>
              </a:schemeClr>
            </a:solidFill>
          </a:ln>
        </p:spPr>
        <p:txBody>
          <a:bodyPr/>
          <a:lstStyle/>
          <a:p>
            <a:pPr marL="95250">
              <a:spcBef>
                <a:spcPts val="1200"/>
              </a:spcBef>
            </a:pPr>
            <a:r>
              <a:rPr lang="en-US">
                <a:latin typeface="+mn-lt"/>
              </a:rPr>
              <a:t>What would you do?</a:t>
            </a:r>
            <a:endParaRPr lang="en-GB">
              <a:latin typeface="+mn-lt"/>
            </a:endParaRPr>
          </a:p>
        </p:txBody>
      </p:sp>
      <p:pic>
        <p:nvPicPr>
          <p:cNvPr id="4" name="Picture 3">
            <a:extLst>
              <a:ext uri="{FF2B5EF4-FFF2-40B4-BE49-F238E27FC236}">
                <a16:creationId xmlns:a16="http://schemas.microsoft.com/office/drawing/2014/main" id="{6E837047-92BD-8B3F-EBFE-79E8B5FC94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24744"/>
            <a:ext cx="2059626" cy="2088232"/>
          </a:xfrm>
          <a:prstGeom prst="rect">
            <a:avLst/>
          </a:prstGeom>
          <a:noFill/>
          <a:ln>
            <a:noFill/>
          </a:ln>
        </p:spPr>
      </p:pic>
    </p:spTree>
    <p:extLst>
      <p:ext uri="{BB962C8B-B14F-4D97-AF65-F5344CB8AC3E}">
        <p14:creationId xmlns:p14="http://schemas.microsoft.com/office/powerpoint/2010/main" val="1541377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509765"/>
            <a:ext cx="8218800" cy="2722719"/>
          </a:xfrm>
          <a:ln w="28575"/>
        </p:spPr>
        <p:style>
          <a:lnRef idx="2">
            <a:schemeClr val="accent2"/>
          </a:lnRef>
          <a:fillRef idx="1">
            <a:schemeClr val="lt1"/>
          </a:fillRef>
          <a:effectRef idx="0">
            <a:schemeClr val="accent2"/>
          </a:effectRef>
          <a:fontRef idx="minor">
            <a:schemeClr val="dk1"/>
          </a:fontRef>
        </p:style>
        <p:txBody>
          <a:bodyPr/>
          <a:lstStyle/>
          <a:p>
            <a:pPr marL="2241550">
              <a:tabLst>
                <a:tab pos="173038" algn="l"/>
                <a:tab pos="2689225" algn="l"/>
              </a:tabLst>
            </a:pPr>
            <a:r>
              <a:rPr lang="en-US" sz="2400" b="0" dirty="0">
                <a:solidFill>
                  <a:schemeClr val="tx1"/>
                </a:solidFill>
                <a:latin typeface="+mn-lt"/>
              </a:rPr>
              <a:t>You are due to visit a home care agency. </a:t>
            </a:r>
            <a:br>
              <a:rPr lang="en-US" sz="2400" b="0" dirty="0">
                <a:solidFill>
                  <a:schemeClr val="tx1"/>
                </a:solidFill>
                <a:latin typeface="+mn-lt"/>
              </a:rPr>
            </a:br>
            <a:br>
              <a:rPr lang="en-US" sz="2400" b="0" dirty="0">
                <a:solidFill>
                  <a:schemeClr val="tx1"/>
                </a:solidFill>
                <a:latin typeface="+mn-lt"/>
              </a:rPr>
            </a:br>
            <a:r>
              <a:rPr lang="en-US" sz="2400" b="0" dirty="0">
                <a:solidFill>
                  <a:schemeClr val="tx1"/>
                </a:solidFill>
                <a:latin typeface="+mn-lt"/>
              </a:rPr>
              <a:t>As part of your visit the manager tells you they have </a:t>
            </a:r>
            <a:r>
              <a:rPr lang="en-US" sz="2400" b="0" dirty="0" err="1">
                <a:solidFill>
                  <a:schemeClr val="tx1"/>
                </a:solidFill>
                <a:latin typeface="+mn-lt"/>
              </a:rPr>
              <a:t>organised</a:t>
            </a:r>
            <a:r>
              <a:rPr lang="en-US" sz="2400" b="0" dirty="0">
                <a:solidFill>
                  <a:schemeClr val="tx1"/>
                </a:solidFill>
                <a:latin typeface="+mn-lt"/>
              </a:rPr>
              <a:t> for you to go on some home visits with one of their care workers. </a:t>
            </a:r>
            <a:br>
              <a:rPr lang="en-US" sz="2800" b="0" dirty="0">
                <a:solidFill>
                  <a:schemeClr val="tx1"/>
                </a:solidFill>
                <a:latin typeface="+mn-lt"/>
              </a:rPr>
            </a:br>
            <a:br>
              <a:rPr lang="en-US" sz="2800" b="0" dirty="0">
                <a:solidFill>
                  <a:schemeClr val="tx1"/>
                </a:solidFill>
                <a:latin typeface="+mn-lt"/>
              </a:rPr>
            </a:br>
            <a:endParaRPr lang="en-GB" sz="2800" b="0" dirty="0">
              <a:solidFill>
                <a:schemeClr val="tx1"/>
              </a:solidFill>
              <a:latin typeface="+mn-lt"/>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468000" y="3352801"/>
            <a:ext cx="8208000" cy="2722719"/>
          </a:xfrm>
          <a:ln w="28575">
            <a:solidFill>
              <a:schemeClr val="accent1">
                <a:lumMod val="60000"/>
                <a:lumOff val="40000"/>
              </a:schemeClr>
            </a:solidFill>
          </a:ln>
        </p:spPr>
        <p:txBody>
          <a:bodyPr/>
          <a:lstStyle/>
          <a:p>
            <a:pPr marL="95250">
              <a:spcAft>
                <a:spcPts val="600"/>
              </a:spcAft>
            </a:pPr>
            <a:r>
              <a:rPr lang="en-US" sz="2300" dirty="0">
                <a:latin typeface="+mn-lt"/>
              </a:rPr>
              <a:t>Do you:</a:t>
            </a:r>
          </a:p>
          <a:p>
            <a:pPr marL="552450" indent="-457200">
              <a:spcAft>
                <a:spcPts val="600"/>
              </a:spcAft>
              <a:buFont typeface="+mj-lt"/>
              <a:buAutoNum type="alphaUcPeriod"/>
            </a:pPr>
            <a:r>
              <a:rPr lang="en-US" sz="2300" dirty="0">
                <a:latin typeface="+mn-lt"/>
              </a:rPr>
              <a:t>Go along without a second thought.</a:t>
            </a:r>
          </a:p>
          <a:p>
            <a:pPr marL="552450" indent="-457200">
              <a:spcAft>
                <a:spcPts val="600"/>
              </a:spcAft>
              <a:buFont typeface="+mj-lt"/>
              <a:buAutoNum type="alphaUcPeriod"/>
            </a:pPr>
            <a:r>
              <a:rPr lang="en-US" sz="2300" dirty="0">
                <a:latin typeface="+mn-lt"/>
              </a:rPr>
              <a:t>Ask for more information about what the shadowing will include.</a:t>
            </a:r>
          </a:p>
          <a:p>
            <a:pPr marL="552450" indent="-457200">
              <a:spcAft>
                <a:spcPts val="600"/>
              </a:spcAft>
              <a:buFont typeface="+mj-lt"/>
              <a:buAutoNum type="alphaUcPeriod"/>
            </a:pPr>
            <a:r>
              <a:rPr lang="en-US" sz="2300" dirty="0">
                <a:latin typeface="+mn-lt"/>
              </a:rPr>
              <a:t>Check that service users have agreed to you being there.</a:t>
            </a:r>
          </a:p>
          <a:p>
            <a:pPr marL="95250">
              <a:spcAft>
                <a:spcPts val="600"/>
              </a:spcAft>
            </a:pPr>
            <a:r>
              <a:rPr lang="en-US" sz="2300">
                <a:latin typeface="+mn-lt"/>
              </a:rPr>
              <a:t>D. Refuse </a:t>
            </a:r>
            <a:r>
              <a:rPr lang="en-US" sz="2300" dirty="0">
                <a:latin typeface="+mn-lt"/>
              </a:rPr>
              <a:t>to go. </a:t>
            </a:r>
            <a:endParaRPr lang="en-GB" sz="2300" dirty="0">
              <a:latin typeface="+mn-lt"/>
            </a:endParaRPr>
          </a:p>
        </p:txBody>
      </p:sp>
      <p:pic>
        <p:nvPicPr>
          <p:cNvPr id="5" name="Picture 4">
            <a:extLst>
              <a:ext uri="{FF2B5EF4-FFF2-40B4-BE49-F238E27FC236}">
                <a16:creationId xmlns:a16="http://schemas.microsoft.com/office/drawing/2014/main" id="{7D701D2C-E120-83DC-695C-8EA17797F6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1" y="782117"/>
            <a:ext cx="1944216" cy="1944216"/>
          </a:xfrm>
          <a:prstGeom prst="rect">
            <a:avLst/>
          </a:prstGeom>
          <a:noFill/>
          <a:ln>
            <a:noFill/>
          </a:ln>
        </p:spPr>
      </p:pic>
    </p:spTree>
    <p:extLst>
      <p:ext uri="{BB962C8B-B14F-4D97-AF65-F5344CB8AC3E}">
        <p14:creationId xmlns:p14="http://schemas.microsoft.com/office/powerpoint/2010/main" val="413955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620688"/>
            <a:ext cx="8208000" cy="3888432"/>
          </a:xfrm>
          <a:ln w="28575"/>
        </p:spPr>
        <p:style>
          <a:lnRef idx="2">
            <a:schemeClr val="accent2"/>
          </a:lnRef>
          <a:fillRef idx="1">
            <a:schemeClr val="lt1"/>
          </a:fillRef>
          <a:effectRef idx="0">
            <a:schemeClr val="accent2"/>
          </a:effectRef>
          <a:fontRef idx="minor">
            <a:schemeClr val="dk1"/>
          </a:fontRef>
        </p:style>
        <p:txBody>
          <a:bodyPr/>
          <a:lstStyle/>
          <a:p>
            <a:pPr marL="2868613">
              <a:tabLst>
                <a:tab pos="173038" algn="l"/>
              </a:tabLst>
            </a:pPr>
            <a:br>
              <a:rPr lang="en-US" sz="1800" b="0">
                <a:solidFill>
                  <a:schemeClr val="tx1"/>
                </a:solidFill>
                <a:latin typeface="+mn-lt"/>
              </a:rPr>
            </a:br>
            <a:r>
              <a:rPr lang="en-US" sz="2800" b="0">
                <a:solidFill>
                  <a:schemeClr val="tx1"/>
                </a:solidFill>
                <a:latin typeface="+mn-lt"/>
              </a:rPr>
              <a:t>You are visiting a care home and ask to talk with a service user.  </a:t>
            </a:r>
            <a:br>
              <a:rPr lang="en-US" sz="2800" b="0">
                <a:solidFill>
                  <a:schemeClr val="tx1"/>
                </a:solidFill>
                <a:latin typeface="+mn-lt"/>
              </a:rPr>
            </a:br>
            <a:br>
              <a:rPr lang="en-US" sz="2800" b="0">
                <a:solidFill>
                  <a:schemeClr val="tx1"/>
                </a:solidFill>
                <a:latin typeface="+mn-lt"/>
              </a:rPr>
            </a:br>
            <a:r>
              <a:rPr lang="en-US" sz="2800" b="0">
                <a:solidFill>
                  <a:schemeClr val="tx1"/>
                </a:solidFill>
                <a:latin typeface="+mn-lt"/>
              </a:rPr>
              <a:t>The manager agrees and tells you to chat with them in their room while they get ready for bed.</a:t>
            </a:r>
            <a:br>
              <a:rPr lang="en-US" sz="2800" b="0">
                <a:solidFill>
                  <a:schemeClr val="tx1"/>
                </a:solidFill>
                <a:latin typeface="+mn-lt"/>
              </a:rPr>
            </a:br>
            <a:br>
              <a:rPr lang="en-US" sz="2800" b="0">
                <a:solidFill>
                  <a:schemeClr val="tx1"/>
                </a:solidFill>
                <a:latin typeface="+mn-lt"/>
              </a:rPr>
            </a:br>
            <a:endParaRPr lang="en-GB" sz="2800" b="0">
              <a:solidFill>
                <a:schemeClr val="tx1"/>
              </a:solidFill>
              <a:latin typeface="+mn-lt"/>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506923" y="5229200"/>
            <a:ext cx="8208000" cy="432048"/>
          </a:xfrm>
          <a:ln w="28575">
            <a:solidFill>
              <a:schemeClr val="accent1">
                <a:lumMod val="60000"/>
                <a:lumOff val="40000"/>
              </a:schemeClr>
            </a:solidFill>
          </a:ln>
        </p:spPr>
        <p:txBody>
          <a:bodyPr/>
          <a:lstStyle/>
          <a:p>
            <a:pPr marL="95250">
              <a:spcBef>
                <a:spcPts val="1200"/>
              </a:spcBef>
            </a:pPr>
            <a:r>
              <a:rPr lang="en-US">
                <a:latin typeface="+mn-lt"/>
              </a:rPr>
              <a:t>What would you do?</a:t>
            </a:r>
            <a:endParaRPr lang="en-GB">
              <a:latin typeface="+mn-lt"/>
            </a:endParaRPr>
          </a:p>
        </p:txBody>
      </p:sp>
      <p:pic>
        <p:nvPicPr>
          <p:cNvPr id="7" name="Picture 6">
            <a:extLst>
              <a:ext uri="{FF2B5EF4-FFF2-40B4-BE49-F238E27FC236}">
                <a16:creationId xmlns:a16="http://schemas.microsoft.com/office/drawing/2014/main" id="{083326CA-699B-1340-0321-5FE723A30AD8}"/>
              </a:ext>
            </a:extLst>
          </p:cNvPr>
          <p:cNvPicPr>
            <a:picLocks noChangeAspect="1"/>
          </p:cNvPicPr>
          <p:nvPr/>
        </p:nvPicPr>
        <p:blipFill>
          <a:blip r:embed="rId3"/>
          <a:stretch>
            <a:fillRect/>
          </a:stretch>
        </p:blipFill>
        <p:spPr>
          <a:xfrm>
            <a:off x="683568" y="1179821"/>
            <a:ext cx="2344391" cy="2517249"/>
          </a:xfrm>
          <a:prstGeom prst="rect">
            <a:avLst/>
          </a:prstGeom>
        </p:spPr>
      </p:pic>
    </p:spTree>
    <p:extLst>
      <p:ext uri="{BB962C8B-B14F-4D97-AF65-F5344CB8AC3E}">
        <p14:creationId xmlns:p14="http://schemas.microsoft.com/office/powerpoint/2010/main" val="1552776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1A17-29F8-AEAF-62DD-965218CBF151}"/>
              </a:ext>
            </a:extLst>
          </p:cNvPr>
          <p:cNvSpPr>
            <a:spLocks noGrp="1"/>
          </p:cNvSpPr>
          <p:nvPr>
            <p:ph type="title"/>
          </p:nvPr>
        </p:nvSpPr>
        <p:spPr>
          <a:xfrm>
            <a:off x="457200" y="620688"/>
            <a:ext cx="8208000" cy="3960440"/>
          </a:xfrm>
          <a:ln w="28575"/>
        </p:spPr>
        <p:style>
          <a:lnRef idx="2">
            <a:schemeClr val="accent2"/>
          </a:lnRef>
          <a:fillRef idx="1">
            <a:schemeClr val="lt1"/>
          </a:fillRef>
          <a:effectRef idx="0">
            <a:schemeClr val="accent2"/>
          </a:effectRef>
          <a:fontRef idx="minor">
            <a:schemeClr val="dk1"/>
          </a:fontRef>
        </p:style>
        <p:txBody>
          <a:bodyPr/>
          <a:lstStyle/>
          <a:p>
            <a:pPr marL="2514600">
              <a:tabLst>
                <a:tab pos="173038" algn="l"/>
              </a:tabLst>
            </a:pPr>
            <a:br>
              <a:rPr lang="en-US" sz="1800" b="0" dirty="0">
                <a:solidFill>
                  <a:schemeClr val="tx1"/>
                </a:solidFill>
                <a:latin typeface="+mn-lt"/>
              </a:rPr>
            </a:br>
            <a:r>
              <a:rPr lang="en-US" sz="2800" b="0" dirty="0">
                <a:solidFill>
                  <a:schemeClr val="tx1"/>
                </a:solidFill>
                <a:latin typeface="+mn-lt"/>
              </a:rPr>
              <a:t>Your Healthwatch has received several concerns from families and visitors about a local children’s home.</a:t>
            </a:r>
            <a:br>
              <a:rPr lang="en-US" sz="2800" b="0" dirty="0">
                <a:solidFill>
                  <a:schemeClr val="tx1"/>
                </a:solidFill>
                <a:latin typeface="+mn-lt"/>
              </a:rPr>
            </a:br>
            <a:br>
              <a:rPr lang="en-US" sz="2800" b="0" dirty="0">
                <a:solidFill>
                  <a:schemeClr val="tx1"/>
                </a:solidFill>
                <a:latin typeface="+mn-lt"/>
              </a:rPr>
            </a:br>
            <a:r>
              <a:rPr lang="en-US" sz="2800" b="0" dirty="0">
                <a:solidFill>
                  <a:schemeClr val="tx1"/>
                </a:solidFill>
                <a:latin typeface="+mn-lt"/>
              </a:rPr>
              <a:t>Relatives are concerned about poor communication and lack of staffing. </a:t>
            </a:r>
            <a:br>
              <a:rPr lang="en-US" sz="2800" b="0" dirty="0">
                <a:solidFill>
                  <a:schemeClr val="tx1"/>
                </a:solidFill>
                <a:latin typeface="+mn-lt"/>
              </a:rPr>
            </a:br>
            <a:endParaRPr lang="en-GB" sz="2800" b="0" dirty="0">
              <a:solidFill>
                <a:schemeClr val="tx1"/>
              </a:solidFill>
              <a:latin typeface="+mn-lt"/>
            </a:endParaRPr>
          </a:p>
        </p:txBody>
      </p:sp>
      <p:sp>
        <p:nvSpPr>
          <p:cNvPr id="3" name="Content Placeholder 2">
            <a:extLst>
              <a:ext uri="{FF2B5EF4-FFF2-40B4-BE49-F238E27FC236}">
                <a16:creationId xmlns:a16="http://schemas.microsoft.com/office/drawing/2014/main" id="{1491DD9D-CD33-DA20-1D45-3D6DE38FF9AD}"/>
              </a:ext>
            </a:extLst>
          </p:cNvPr>
          <p:cNvSpPr>
            <a:spLocks noGrp="1"/>
          </p:cNvSpPr>
          <p:nvPr>
            <p:ph idx="1"/>
          </p:nvPr>
        </p:nvSpPr>
        <p:spPr>
          <a:xfrm>
            <a:off x="475129" y="5059905"/>
            <a:ext cx="8208000" cy="432048"/>
          </a:xfrm>
          <a:ln w="28575">
            <a:solidFill>
              <a:schemeClr val="accent1">
                <a:lumMod val="60000"/>
                <a:lumOff val="40000"/>
              </a:schemeClr>
            </a:solidFill>
          </a:ln>
        </p:spPr>
        <p:txBody>
          <a:bodyPr/>
          <a:lstStyle/>
          <a:p>
            <a:pPr marL="95250">
              <a:spcBef>
                <a:spcPts val="1200"/>
              </a:spcBef>
            </a:pPr>
            <a:r>
              <a:rPr lang="en-US">
                <a:latin typeface="+mn-lt"/>
              </a:rPr>
              <a:t>What would you do?</a:t>
            </a:r>
            <a:endParaRPr lang="en-GB">
              <a:latin typeface="+mn-lt"/>
            </a:endParaRPr>
          </a:p>
        </p:txBody>
      </p:sp>
      <p:pic>
        <p:nvPicPr>
          <p:cNvPr id="4" name="Picture 3">
            <a:extLst>
              <a:ext uri="{FF2B5EF4-FFF2-40B4-BE49-F238E27FC236}">
                <a16:creationId xmlns:a16="http://schemas.microsoft.com/office/drawing/2014/main" id="{A6634C64-7DA7-F179-4D97-CC2F152F5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52736"/>
            <a:ext cx="2045028" cy="1728192"/>
          </a:xfrm>
          <a:prstGeom prst="rect">
            <a:avLst/>
          </a:prstGeom>
          <a:noFill/>
          <a:ln>
            <a:noFill/>
          </a:ln>
        </p:spPr>
      </p:pic>
    </p:spTree>
    <p:extLst>
      <p:ext uri="{BB962C8B-B14F-4D97-AF65-F5344CB8AC3E}">
        <p14:creationId xmlns:p14="http://schemas.microsoft.com/office/powerpoint/2010/main" val="179857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C537CD78-3F03-ED94-4DF9-6F1F13FB6777}"/>
              </a:ext>
            </a:extLst>
          </p:cNvPr>
          <p:cNvSpPr>
            <a:spLocks noGrp="1"/>
          </p:cNvSpPr>
          <p:nvPr>
            <p:ph type="title"/>
          </p:nvPr>
        </p:nvSpPr>
        <p:spPr/>
        <p:txBody>
          <a:bodyPr/>
          <a:lstStyle/>
          <a:p>
            <a:r>
              <a:rPr lang="en-GB" altLang="en-US"/>
              <a:t>Short Break</a:t>
            </a:r>
          </a:p>
        </p:txBody>
      </p:sp>
      <p:pic>
        <p:nvPicPr>
          <p:cNvPr id="34819" name="Content Placeholder 3">
            <a:extLst>
              <a:ext uri="{FF2B5EF4-FFF2-40B4-BE49-F238E27FC236}">
                <a16:creationId xmlns:a16="http://schemas.microsoft.com/office/drawing/2014/main" id="{8ABEE8F8-504D-288E-145E-7879BF915E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2000" y="1972662"/>
            <a:ext cx="4500000" cy="3085714"/>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ode_of_Conduct.jpg">
            <a:extLst>
              <a:ext uri="{FF2B5EF4-FFF2-40B4-BE49-F238E27FC236}">
                <a16:creationId xmlns:a16="http://schemas.microsoft.com/office/drawing/2014/main" id="{C0AFF5FF-F42C-8C30-78B9-1488BE9473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48113"/>
            <a:ext cx="3126445" cy="316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a:extLst>
              <a:ext uri="{FF2B5EF4-FFF2-40B4-BE49-F238E27FC236}">
                <a16:creationId xmlns:a16="http://schemas.microsoft.com/office/drawing/2014/main" id="{15824FD1-7E86-374C-3273-FEE95C6FD1DF}"/>
              </a:ext>
            </a:extLst>
          </p:cNvPr>
          <p:cNvSpPr>
            <a:spLocks noGrp="1"/>
          </p:cNvSpPr>
          <p:nvPr>
            <p:ph type="title"/>
          </p:nvPr>
        </p:nvSpPr>
        <p:spPr>
          <a:xfrm>
            <a:off x="899592" y="1682113"/>
            <a:ext cx="4330824" cy="468000"/>
          </a:xfrm>
        </p:spPr>
        <p:txBody>
          <a:bodyPr>
            <a:noAutofit/>
          </a:bodyPr>
          <a:lstStyle/>
          <a:p>
            <a:pPr eaLnBrk="1" hangingPunct="1"/>
            <a:r>
              <a:rPr lang="en-GB" altLang="en-US"/>
              <a:t>What should a Code of Conduct look like?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B590-5AD3-E097-3D26-AB1823E08C13}"/>
              </a:ext>
            </a:extLst>
          </p:cNvPr>
          <p:cNvSpPr>
            <a:spLocks noGrp="1"/>
          </p:cNvSpPr>
          <p:nvPr>
            <p:ph type="title"/>
          </p:nvPr>
        </p:nvSpPr>
        <p:spPr>
          <a:xfrm>
            <a:off x="628650" y="480920"/>
            <a:ext cx="7886700" cy="808032"/>
          </a:xfrm>
        </p:spPr>
        <p:txBody>
          <a:bodyPr>
            <a:normAutofit/>
          </a:bodyPr>
          <a:lstStyle/>
          <a:p>
            <a:r>
              <a:rPr lang="en-GB" sz="3600"/>
              <a:t>Housekeeping       Ground Rules</a:t>
            </a:r>
          </a:p>
        </p:txBody>
      </p:sp>
      <p:sp>
        <p:nvSpPr>
          <p:cNvPr id="3" name="Content Placeholder 2">
            <a:extLst>
              <a:ext uri="{FF2B5EF4-FFF2-40B4-BE49-F238E27FC236}">
                <a16:creationId xmlns:a16="http://schemas.microsoft.com/office/drawing/2014/main" id="{AB3BF77A-6CA6-3CFC-8740-8FAE7BB97D4B}"/>
              </a:ext>
            </a:extLst>
          </p:cNvPr>
          <p:cNvSpPr>
            <a:spLocks noGrp="1"/>
          </p:cNvSpPr>
          <p:nvPr>
            <p:ph idx="1"/>
          </p:nvPr>
        </p:nvSpPr>
        <p:spPr>
          <a:xfrm>
            <a:off x="4673600" y="1288952"/>
            <a:ext cx="4301588" cy="4554539"/>
          </a:xfrm>
        </p:spPr>
        <p:txBody>
          <a:bodyPr>
            <a:normAutofit fontScale="92500" lnSpcReduction="10000"/>
          </a:bodyPr>
          <a:lstStyle/>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Value everyone’s opinion</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One person at a time</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Say if you don’t understand</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Agree to disagree</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No jargon!</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Keep to time</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Make your point as short as you can</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We want to hear from everyone!</a:t>
            </a:r>
          </a:p>
          <a:p>
            <a:pPr marL="342900" indent="-342900">
              <a:buClr>
                <a:schemeClr val="accent6">
                  <a:lumMod val="50000"/>
                </a:schemeClr>
              </a:buClr>
              <a:buFont typeface="Arial" panose="020B0604020202020204" pitchFamily="34" charset="0"/>
              <a:buChar char="•"/>
            </a:pPr>
            <a:r>
              <a:rPr lang="en-US" sz="2400" i="0" dirty="0">
                <a:solidFill>
                  <a:srgbClr val="004F6B"/>
                </a:solidFill>
                <a:latin typeface="Poppins (body)"/>
              </a:rPr>
              <a:t>Phones on silent</a:t>
            </a:r>
            <a:endParaRPr lang="en-GB" sz="2400" i="0" dirty="0">
              <a:solidFill>
                <a:srgbClr val="004F6B"/>
              </a:solidFill>
              <a:latin typeface="Poppins (body)"/>
            </a:endParaRPr>
          </a:p>
        </p:txBody>
      </p:sp>
      <p:sp>
        <p:nvSpPr>
          <p:cNvPr id="5" name="Content Placeholder 2">
            <a:extLst>
              <a:ext uri="{FF2B5EF4-FFF2-40B4-BE49-F238E27FC236}">
                <a16:creationId xmlns:a16="http://schemas.microsoft.com/office/drawing/2014/main" id="{A33A4F04-5FAD-D3EC-BE12-B2A98A863A7D}"/>
              </a:ext>
            </a:extLst>
          </p:cNvPr>
          <p:cNvSpPr txBox="1">
            <a:spLocks/>
          </p:cNvSpPr>
          <p:nvPr/>
        </p:nvSpPr>
        <p:spPr>
          <a:xfrm>
            <a:off x="730250" y="1288952"/>
            <a:ext cx="3740151" cy="4554539"/>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i="1" kern="1200">
                <a:solidFill>
                  <a:schemeClr val="accent3"/>
                </a:solidFill>
                <a:latin typeface="Century Gothic" panose="020B0502020202020204" pitchFamily="34" charset="0"/>
                <a:ea typeface="+mn-ea"/>
                <a:cs typeface="+mn-cs"/>
              </a:defRPr>
            </a:lvl1pPr>
            <a:lvl2pPr marL="270000" indent="-270000" algn="l" defTabSz="914400" rtl="0" eaLnBrk="1" latinLnBrk="0" hangingPunct="1">
              <a:lnSpc>
                <a:spcPct val="100000"/>
              </a:lnSpc>
              <a:spcBef>
                <a:spcPts val="0"/>
              </a:spcBef>
              <a:spcAft>
                <a:spcPts val="600"/>
              </a:spcAft>
              <a:buClr>
                <a:schemeClr val="accent4"/>
              </a:buClr>
              <a:buFont typeface="Trebuchet MS" panose="020B0603020202020204" pitchFamily="34" charset="0"/>
              <a:buChar char="+"/>
              <a:defRPr sz="1800" kern="1200">
                <a:solidFill>
                  <a:schemeClr val="tx2"/>
                </a:solidFill>
                <a:latin typeface="Century Gothic" panose="020B0502020202020204" pitchFamily="34" charset="0"/>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F6B"/>
                </a:solidFill>
                <a:effectLst/>
                <a:uLnTx/>
                <a:uFillTx/>
                <a:latin typeface="Poppins (body)"/>
              </a:rPr>
              <a:t>Online platform</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lang="en-GB" sz="2400" i="0" dirty="0">
                <a:solidFill>
                  <a:srgbClr val="004F6B"/>
                </a:solidFill>
                <a:latin typeface="Poppins (body)"/>
              </a:rPr>
              <a:t>Stay on mute when you aren’t speaking </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F6B"/>
                </a:solidFill>
                <a:effectLst/>
                <a:uLnTx/>
                <a:uFillTx/>
                <a:latin typeface="Poppins (body)"/>
              </a:rPr>
              <a:t>Use hands up function when you want to speak </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lang="en-GB" sz="2400" i="0" dirty="0">
                <a:solidFill>
                  <a:srgbClr val="004F6B"/>
                </a:solidFill>
                <a:latin typeface="Poppins (body)"/>
              </a:rPr>
              <a:t>Keep your camera on if possible</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F6B"/>
                </a:solidFill>
                <a:effectLst/>
                <a:uLnTx/>
                <a:uFillTx/>
                <a:latin typeface="Poppins (body)"/>
              </a:rPr>
              <a:t>Join from a quiet space</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F6B"/>
                </a:solidFill>
                <a:effectLst/>
                <a:uLnTx/>
                <a:uFillTx/>
                <a:latin typeface="Poppins (body)"/>
              </a:rPr>
              <a:t>Lunch and breaks</a:t>
            </a:r>
          </a:p>
          <a:p>
            <a:pPr marL="342900" marR="0" lvl="0" indent="-342900" algn="l" defTabSz="914400" rtl="0" eaLnBrk="1" fontAlgn="auto" latinLnBrk="0" hangingPunct="1">
              <a:lnSpc>
                <a:spcPct val="100000"/>
              </a:lnSpc>
              <a:spcBef>
                <a:spcPts val="0"/>
              </a:spcBef>
              <a:spcAft>
                <a:spcPts val="600"/>
              </a:spcAft>
              <a:buClr>
                <a:srgbClr val="70AD47">
                  <a:lumMod val="50000"/>
                </a:srgbClr>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tx1"/>
              </a:solidFill>
              <a:effectLst/>
              <a:uLnTx/>
              <a:uFillTx/>
              <a:latin typeface="Poppins (body)"/>
            </a:endParaRPr>
          </a:p>
        </p:txBody>
      </p:sp>
    </p:spTree>
    <p:extLst>
      <p:ext uri="{BB962C8B-B14F-4D97-AF65-F5344CB8AC3E}">
        <p14:creationId xmlns:p14="http://schemas.microsoft.com/office/powerpoint/2010/main" val="1632088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08E98A8-89A4-1ED9-C2DE-16BCB818D390}"/>
              </a:ext>
            </a:extLst>
          </p:cNvPr>
          <p:cNvSpPr>
            <a:spLocks noGrp="1"/>
          </p:cNvSpPr>
          <p:nvPr>
            <p:ph type="title"/>
          </p:nvPr>
        </p:nvSpPr>
        <p:spPr>
          <a:xfrm>
            <a:off x="467083" y="260648"/>
            <a:ext cx="8208000" cy="468000"/>
          </a:xfrm>
        </p:spPr>
        <p:txBody>
          <a:bodyPr>
            <a:noAutofit/>
          </a:bodyPr>
          <a:lstStyle/>
          <a:p>
            <a:pPr eaLnBrk="1" hangingPunct="1"/>
            <a:r>
              <a:rPr lang="en-GB" altLang="en-US"/>
              <a:t>Code of Conduct</a:t>
            </a:r>
          </a:p>
        </p:txBody>
      </p:sp>
      <p:sp>
        <p:nvSpPr>
          <p:cNvPr id="3" name="Content Placeholder 2">
            <a:extLst>
              <a:ext uri="{FF2B5EF4-FFF2-40B4-BE49-F238E27FC236}">
                <a16:creationId xmlns:a16="http://schemas.microsoft.com/office/drawing/2014/main" id="{097F2BD6-FEAF-5235-58B2-55534316E024}"/>
              </a:ext>
            </a:extLst>
          </p:cNvPr>
          <p:cNvSpPr>
            <a:spLocks noGrp="1"/>
          </p:cNvSpPr>
          <p:nvPr>
            <p:ph idx="1"/>
          </p:nvPr>
        </p:nvSpPr>
        <p:spPr>
          <a:xfrm>
            <a:off x="492235" y="859369"/>
            <a:ext cx="8208000" cy="5233927"/>
          </a:xfrm>
        </p:spPr>
        <p:txBody>
          <a:bodyPr>
            <a:noAutofit/>
          </a:bodyPr>
          <a:lstStyle/>
          <a:p>
            <a:pPr marL="342900" indent="-342900" eaLnBrk="1" hangingPunct="1">
              <a:lnSpc>
                <a:spcPct val="110000"/>
              </a:lnSpc>
              <a:spcAft>
                <a:spcPts val="0"/>
              </a:spcAft>
              <a:buClr>
                <a:schemeClr val="accent2">
                  <a:lumMod val="50000"/>
                </a:schemeClr>
              </a:buClr>
              <a:buFont typeface="Wingdings" panose="05000000000000000000" pitchFamily="2" charset="2"/>
              <a:buChar char="Ø"/>
              <a:defRPr/>
            </a:pPr>
            <a:r>
              <a:rPr lang="en-GB" sz="2200">
                <a:latin typeface="+mn-lt"/>
              </a:rPr>
              <a:t>Dress suitably</a:t>
            </a:r>
          </a:p>
          <a:p>
            <a:pPr marL="342900" indent="-342900" eaLnBrk="1" hangingPunct="1">
              <a:lnSpc>
                <a:spcPct val="110000"/>
              </a:lnSpc>
              <a:spcAft>
                <a:spcPts val="0"/>
              </a:spcAft>
              <a:buClr>
                <a:schemeClr val="accent2">
                  <a:lumMod val="50000"/>
                </a:schemeClr>
              </a:buClr>
              <a:buFont typeface="Wingdings" panose="05000000000000000000" pitchFamily="2" charset="2"/>
              <a:buChar char="Ø"/>
              <a:defRPr/>
            </a:pPr>
            <a:r>
              <a:rPr lang="en-GB" sz="2200">
                <a:latin typeface="+mn-lt"/>
              </a:rPr>
              <a:t>Do not accept gifts </a:t>
            </a:r>
          </a:p>
          <a:p>
            <a:pPr marL="342900" indent="-342900" eaLnBrk="1" hangingPunct="1">
              <a:lnSpc>
                <a:spcPct val="110000"/>
              </a:lnSpc>
              <a:spcAft>
                <a:spcPts val="0"/>
              </a:spcAft>
              <a:buClr>
                <a:schemeClr val="accent2">
                  <a:lumMod val="50000"/>
                </a:schemeClr>
              </a:buClr>
              <a:buFont typeface="Wingdings" panose="05000000000000000000" pitchFamily="2" charset="2"/>
              <a:buChar char="Ø"/>
              <a:defRPr/>
            </a:pPr>
            <a:r>
              <a:rPr lang="en-GB" sz="2200">
                <a:latin typeface="+mn-lt"/>
              </a:rPr>
              <a:t>Introduce yourself to people </a:t>
            </a:r>
          </a:p>
          <a:p>
            <a:pPr marL="342900" indent="-342900" eaLnBrk="1" hangingPunct="1">
              <a:lnSpc>
                <a:spcPct val="110000"/>
              </a:lnSpc>
              <a:spcAft>
                <a:spcPts val="0"/>
              </a:spcAft>
              <a:buClr>
                <a:schemeClr val="accent2">
                  <a:lumMod val="50000"/>
                </a:schemeClr>
              </a:buClr>
              <a:buFont typeface="Wingdings" panose="05000000000000000000" pitchFamily="2" charset="2"/>
              <a:buChar char="Ø"/>
              <a:defRPr/>
            </a:pPr>
            <a:r>
              <a:rPr lang="en-GB" sz="2200">
                <a:latin typeface="+mn-lt"/>
              </a:rPr>
              <a:t>Get people’s agreement before talking to them</a:t>
            </a:r>
          </a:p>
          <a:p>
            <a:pPr marL="342900" indent="-342900" eaLnBrk="1" hangingPunct="1">
              <a:lnSpc>
                <a:spcPct val="110000"/>
              </a:lnSpc>
              <a:spcAft>
                <a:spcPts val="0"/>
              </a:spcAft>
              <a:buClr>
                <a:schemeClr val="accent2">
                  <a:lumMod val="50000"/>
                </a:schemeClr>
              </a:buClr>
              <a:buFont typeface="Wingdings" panose="05000000000000000000" pitchFamily="2" charset="2"/>
              <a:buChar char="Ø"/>
              <a:defRPr/>
            </a:pPr>
            <a:r>
              <a:rPr lang="en-GB" sz="2200">
                <a:latin typeface="+mn-lt"/>
              </a:rPr>
              <a:t>Apply the Seven Principles of Public Life (the Nolan Principles):</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Selflessness</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Integrity </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Objectivity </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Accountability </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Openness</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Honesty </a:t>
            </a:r>
          </a:p>
          <a:p>
            <a:pPr marL="808038" lvl="3" indent="-342900" eaLnBrk="1" hangingPunct="1">
              <a:lnSpc>
                <a:spcPct val="110000"/>
              </a:lnSpc>
              <a:spcAft>
                <a:spcPts val="0"/>
              </a:spcAft>
              <a:buClr>
                <a:schemeClr val="accent2">
                  <a:lumMod val="50000"/>
                </a:schemeClr>
              </a:buClr>
              <a:buFont typeface="Wingdings" panose="05000000000000000000" pitchFamily="2" charset="2"/>
              <a:buChar char="ü"/>
              <a:defRPr/>
            </a:pPr>
            <a:r>
              <a:rPr lang="en-GB" sz="2200">
                <a:latin typeface="+mn-lt"/>
              </a:rPr>
              <a:t>Leadership</a:t>
            </a:r>
          </a:p>
        </p:txBody>
      </p:sp>
      <p:pic>
        <p:nvPicPr>
          <p:cNvPr id="41988" name="Picture 4" descr="Code_of_Conduct.jpg">
            <a:extLst>
              <a:ext uri="{FF2B5EF4-FFF2-40B4-BE49-F238E27FC236}">
                <a16:creationId xmlns:a16="http://schemas.microsoft.com/office/drawing/2014/main" id="{D0291EF6-7CFE-A924-19E0-7B46D0C3F2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069219"/>
            <a:ext cx="2627784" cy="26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6D8B-942C-BB77-1F79-D7A5B0094E84}"/>
              </a:ext>
            </a:extLst>
          </p:cNvPr>
          <p:cNvSpPr>
            <a:spLocks noGrp="1"/>
          </p:cNvSpPr>
          <p:nvPr>
            <p:ph type="title"/>
          </p:nvPr>
        </p:nvSpPr>
        <p:spPr>
          <a:xfrm>
            <a:off x="493406" y="574195"/>
            <a:ext cx="8208000" cy="468000"/>
          </a:xfrm>
        </p:spPr>
        <p:txBody>
          <a:bodyPr/>
          <a:lstStyle/>
          <a:p>
            <a:r>
              <a:rPr lang="en-GB"/>
              <a:t>Nolan Principles</a:t>
            </a:r>
          </a:p>
        </p:txBody>
      </p:sp>
      <p:sp>
        <p:nvSpPr>
          <p:cNvPr id="3" name="Content Placeholder 2">
            <a:extLst>
              <a:ext uri="{FF2B5EF4-FFF2-40B4-BE49-F238E27FC236}">
                <a16:creationId xmlns:a16="http://schemas.microsoft.com/office/drawing/2014/main" id="{412AF559-977E-61F1-E5DD-8B0E7D20EBDA}"/>
              </a:ext>
            </a:extLst>
          </p:cNvPr>
          <p:cNvSpPr>
            <a:spLocks noGrp="1"/>
          </p:cNvSpPr>
          <p:nvPr>
            <p:ph idx="1"/>
          </p:nvPr>
        </p:nvSpPr>
        <p:spPr>
          <a:xfrm>
            <a:off x="468000" y="1319140"/>
            <a:ext cx="8496488" cy="4774155"/>
          </a:xfrm>
        </p:spPr>
        <p:txBody>
          <a:bodyPr/>
          <a:lstStyle/>
          <a:p>
            <a:pPr marL="2420938">
              <a:spcAft>
                <a:spcPts val="0"/>
              </a:spcAft>
            </a:pPr>
            <a:r>
              <a:rPr lang="en-GB" sz="2600" b="1">
                <a:latin typeface="+mn-lt"/>
                <a:ea typeface="Calibri" panose="020F0502020204030204" pitchFamily="34" charset="0"/>
                <a:cs typeface="Arial" panose="020B0604020202020204" pitchFamily="34" charset="0"/>
              </a:rPr>
              <a:t>Selflessness</a:t>
            </a:r>
            <a:endParaRPr lang="en-GB" sz="2600">
              <a:latin typeface="+mn-lt"/>
              <a:ea typeface="Calibri" panose="020F0502020204030204" pitchFamily="34" charset="0"/>
              <a:cs typeface="Arial" panose="020B0604020202020204" pitchFamily="34" charset="0"/>
            </a:endParaRPr>
          </a:p>
          <a:p>
            <a:pPr marL="2420938">
              <a:spcAft>
                <a:spcPts val="0"/>
              </a:spcAft>
            </a:pPr>
            <a:r>
              <a:rPr lang="en-GB" sz="2600">
                <a:latin typeface="+mn-lt"/>
                <a:ea typeface="Calibri" panose="020F0502020204030204" pitchFamily="34" charset="0"/>
                <a:cs typeface="Arial" panose="020B0604020202020204" pitchFamily="34" charset="0"/>
              </a:rPr>
              <a:t>Acting only in the interest of the public and not to gain any benefit for yourself, family or friends.</a:t>
            </a:r>
          </a:p>
          <a:p>
            <a:pPr marL="2420938">
              <a:spcAft>
                <a:spcPts val="0"/>
              </a:spcAft>
            </a:pPr>
            <a:endParaRPr lang="en-GB" sz="2600" b="1">
              <a:solidFill>
                <a:srgbClr val="000000"/>
              </a:solidFill>
              <a:latin typeface="+mn-lt"/>
              <a:ea typeface="Calibri" panose="020F0502020204030204" pitchFamily="34" charset="0"/>
              <a:cs typeface="Arial" panose="020B0604020202020204" pitchFamily="34" charset="0"/>
            </a:endParaRPr>
          </a:p>
          <a:p>
            <a:pPr marL="2420938">
              <a:spcAft>
                <a:spcPts val="0"/>
              </a:spcAft>
            </a:pPr>
            <a:r>
              <a:rPr lang="en-GB" sz="2600" b="1">
                <a:latin typeface="+mn-lt"/>
                <a:ea typeface="Calibri" panose="020F0502020204030204" pitchFamily="34" charset="0"/>
                <a:cs typeface="Arial" panose="020B0604020202020204" pitchFamily="34" charset="0"/>
              </a:rPr>
              <a:t>Integrity</a:t>
            </a:r>
            <a:endParaRPr lang="en-GB" sz="2600">
              <a:latin typeface="+mn-lt"/>
              <a:ea typeface="Calibri" panose="020F0502020204030204" pitchFamily="34" charset="0"/>
              <a:cs typeface="Arial" panose="020B0604020202020204" pitchFamily="34" charset="0"/>
            </a:endParaRPr>
          </a:p>
          <a:p>
            <a:pPr marL="2420938">
              <a:spcAft>
                <a:spcPts val="0"/>
              </a:spcAft>
            </a:pPr>
            <a:r>
              <a:rPr lang="en-GB" sz="2600">
                <a:latin typeface="+mn-lt"/>
                <a:ea typeface="Calibri" panose="020F0502020204030204" pitchFamily="34" charset="0"/>
                <a:cs typeface="Arial" panose="020B0604020202020204" pitchFamily="34" charset="0"/>
              </a:rPr>
              <a:t>Not being put under any pressure by people outside of Healthwatch or other organisations that might want to influence Healthwatch in any way.</a:t>
            </a:r>
          </a:p>
          <a:p>
            <a:endParaRPr lang="en-GB">
              <a:latin typeface="+mn-lt"/>
            </a:endParaRPr>
          </a:p>
        </p:txBody>
      </p:sp>
      <p:pic>
        <p:nvPicPr>
          <p:cNvPr id="4" name="Picture 3">
            <a:extLst>
              <a:ext uri="{FF2B5EF4-FFF2-40B4-BE49-F238E27FC236}">
                <a16:creationId xmlns:a16="http://schemas.microsoft.com/office/drawing/2014/main" id="{E19D3F46-E89F-25E8-750B-A8FCFA28E9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830" y="1319140"/>
            <a:ext cx="2337645" cy="1821827"/>
          </a:xfrm>
          <a:prstGeom prst="rect">
            <a:avLst/>
          </a:prstGeom>
          <a:noFill/>
          <a:ln>
            <a:noFill/>
          </a:ln>
        </p:spPr>
      </p:pic>
      <p:pic>
        <p:nvPicPr>
          <p:cNvPr id="5" name="Picture 4">
            <a:extLst>
              <a:ext uri="{FF2B5EF4-FFF2-40B4-BE49-F238E27FC236}">
                <a16:creationId xmlns:a16="http://schemas.microsoft.com/office/drawing/2014/main" id="{43293F4E-5901-B4FC-6371-1D5BF37C5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830" y="3429000"/>
            <a:ext cx="2147983" cy="2147983"/>
          </a:xfrm>
          <a:prstGeom prst="rect">
            <a:avLst/>
          </a:prstGeom>
          <a:noFill/>
          <a:ln>
            <a:noFill/>
          </a:ln>
        </p:spPr>
      </p:pic>
    </p:spTree>
    <p:extLst>
      <p:ext uri="{BB962C8B-B14F-4D97-AF65-F5344CB8AC3E}">
        <p14:creationId xmlns:p14="http://schemas.microsoft.com/office/powerpoint/2010/main" val="3485563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6D8B-942C-BB77-1F79-D7A5B0094E84}"/>
              </a:ext>
            </a:extLst>
          </p:cNvPr>
          <p:cNvSpPr>
            <a:spLocks noGrp="1"/>
          </p:cNvSpPr>
          <p:nvPr>
            <p:ph type="title"/>
          </p:nvPr>
        </p:nvSpPr>
        <p:spPr>
          <a:xfrm>
            <a:off x="481204" y="285079"/>
            <a:ext cx="8208000" cy="468000"/>
          </a:xfrm>
        </p:spPr>
        <p:txBody>
          <a:bodyPr/>
          <a:lstStyle/>
          <a:p>
            <a:r>
              <a:rPr lang="en-GB"/>
              <a:t>Nolan Principles</a:t>
            </a:r>
          </a:p>
        </p:txBody>
      </p:sp>
      <p:sp>
        <p:nvSpPr>
          <p:cNvPr id="3" name="Content Placeholder 2">
            <a:extLst>
              <a:ext uri="{FF2B5EF4-FFF2-40B4-BE49-F238E27FC236}">
                <a16:creationId xmlns:a16="http://schemas.microsoft.com/office/drawing/2014/main" id="{412AF559-977E-61F1-E5DD-8B0E7D20EBDA}"/>
              </a:ext>
            </a:extLst>
          </p:cNvPr>
          <p:cNvSpPr>
            <a:spLocks noGrp="1"/>
          </p:cNvSpPr>
          <p:nvPr>
            <p:ph idx="1"/>
          </p:nvPr>
        </p:nvSpPr>
        <p:spPr>
          <a:xfrm>
            <a:off x="457168" y="959101"/>
            <a:ext cx="8496488" cy="4774155"/>
          </a:xfrm>
        </p:spPr>
        <p:txBody>
          <a:bodyPr/>
          <a:lstStyle/>
          <a:p>
            <a:pPr marL="2330450">
              <a:spcAft>
                <a:spcPts val="0"/>
              </a:spcAft>
            </a:pPr>
            <a:r>
              <a:rPr lang="en-GB" sz="2400" b="1" dirty="0">
                <a:latin typeface="+mn-lt"/>
                <a:ea typeface="Calibri" panose="020F0502020204030204" pitchFamily="34" charset="0"/>
                <a:cs typeface="Arial" panose="020B0604020202020204" pitchFamily="34" charset="0"/>
              </a:rPr>
              <a:t>Objectivity</a:t>
            </a:r>
            <a:endParaRPr lang="en-GB" sz="2400" dirty="0">
              <a:latin typeface="+mn-lt"/>
              <a:ea typeface="Calibri" panose="020F0502020204030204" pitchFamily="34" charset="0"/>
              <a:cs typeface="Arial" panose="020B0604020202020204" pitchFamily="34" charset="0"/>
            </a:endParaRPr>
          </a:p>
          <a:p>
            <a:pPr marL="2330450">
              <a:spcAft>
                <a:spcPts val="0"/>
              </a:spcAft>
            </a:pPr>
            <a:r>
              <a:rPr lang="en-GB" sz="2400" dirty="0">
                <a:latin typeface="+mn-lt"/>
                <a:ea typeface="Calibri" panose="020F0502020204030204" pitchFamily="34" charset="0"/>
                <a:cs typeface="Arial" panose="020B0604020202020204" pitchFamily="34" charset="0"/>
              </a:rPr>
              <a:t>Making decisions based on proof</a:t>
            </a:r>
          </a:p>
          <a:p>
            <a:pPr marL="2330450">
              <a:spcAft>
                <a:spcPts val="0"/>
              </a:spcAft>
            </a:pPr>
            <a:endParaRPr lang="en-GB" sz="2400" b="1" dirty="0">
              <a:latin typeface="+mn-lt"/>
              <a:ea typeface="Calibri" panose="020F0502020204030204" pitchFamily="34" charset="0"/>
              <a:cs typeface="Arial" panose="020B0604020202020204" pitchFamily="34" charset="0"/>
            </a:endParaRPr>
          </a:p>
          <a:p>
            <a:pPr marL="2330450">
              <a:spcAft>
                <a:spcPts val="0"/>
              </a:spcAft>
            </a:pPr>
            <a:r>
              <a:rPr lang="en-GB" sz="2400" b="1" dirty="0">
                <a:latin typeface="+mn-lt"/>
                <a:ea typeface="Calibri" panose="020F0502020204030204" pitchFamily="34" charset="0"/>
                <a:cs typeface="Arial" panose="020B0604020202020204" pitchFamily="34" charset="0"/>
              </a:rPr>
              <a:t>Accountability</a:t>
            </a:r>
            <a:endParaRPr lang="en-GB" sz="2400" dirty="0">
              <a:latin typeface="+mn-lt"/>
              <a:ea typeface="Calibri" panose="020F0502020204030204" pitchFamily="34" charset="0"/>
              <a:cs typeface="Arial" panose="020B0604020202020204" pitchFamily="34" charset="0"/>
            </a:endParaRPr>
          </a:p>
          <a:p>
            <a:pPr marL="2330450">
              <a:spcAft>
                <a:spcPts val="0"/>
              </a:spcAft>
            </a:pPr>
            <a:r>
              <a:rPr lang="en-GB" sz="2400" dirty="0">
                <a:latin typeface="+mn-lt"/>
                <a:ea typeface="Calibri" panose="020F0502020204030204" pitchFamily="34" charset="0"/>
                <a:cs typeface="Arial" panose="020B0604020202020204" pitchFamily="34" charset="0"/>
              </a:rPr>
              <a:t>Being responsible and answerable for your own decisions and actions</a:t>
            </a:r>
          </a:p>
          <a:p>
            <a:pPr marL="2330450">
              <a:spcAft>
                <a:spcPts val="0"/>
              </a:spcAft>
            </a:pPr>
            <a:endParaRPr lang="en-GB" sz="2400" b="1" dirty="0">
              <a:latin typeface="+mn-lt"/>
              <a:ea typeface="Calibri" panose="020F0502020204030204" pitchFamily="34" charset="0"/>
              <a:cs typeface="Arial" panose="020B0604020202020204" pitchFamily="34" charset="0"/>
            </a:endParaRPr>
          </a:p>
          <a:p>
            <a:pPr marL="2330450">
              <a:spcAft>
                <a:spcPts val="0"/>
              </a:spcAft>
            </a:pPr>
            <a:r>
              <a:rPr lang="en-GB" sz="2400" b="1" dirty="0">
                <a:latin typeface="+mn-lt"/>
                <a:ea typeface="Calibri" panose="020F0502020204030204" pitchFamily="34" charset="0"/>
                <a:cs typeface="Arial" panose="020B0604020202020204" pitchFamily="34" charset="0"/>
              </a:rPr>
              <a:t>Honesty</a:t>
            </a:r>
            <a:endParaRPr lang="en-GB" sz="2400" dirty="0">
              <a:latin typeface="+mn-lt"/>
              <a:ea typeface="Calibri" panose="020F0502020204030204" pitchFamily="34" charset="0"/>
              <a:cs typeface="Arial" panose="020B0604020202020204" pitchFamily="34" charset="0"/>
            </a:endParaRPr>
          </a:p>
          <a:p>
            <a:pPr marL="2330450">
              <a:spcAft>
                <a:spcPts val="0"/>
              </a:spcAft>
            </a:pPr>
            <a:r>
              <a:rPr lang="en-GB" sz="2400" dirty="0">
                <a:latin typeface="+mn-lt"/>
                <a:ea typeface="Calibri" panose="020F0502020204030204" pitchFamily="34" charset="0"/>
                <a:cs typeface="Arial" panose="020B0604020202020204" pitchFamily="34" charset="0"/>
              </a:rPr>
              <a:t>Stating any personal interests you have and taking steps to sort conflicts in a way that protects the public’s interest</a:t>
            </a:r>
          </a:p>
          <a:p>
            <a:endParaRPr lang="en-GB" dirty="0">
              <a:latin typeface="+mn-lt"/>
            </a:endParaRPr>
          </a:p>
        </p:txBody>
      </p:sp>
      <p:pic>
        <p:nvPicPr>
          <p:cNvPr id="6" name="Picture 5">
            <a:extLst>
              <a:ext uri="{FF2B5EF4-FFF2-40B4-BE49-F238E27FC236}">
                <a16:creationId xmlns:a16="http://schemas.microsoft.com/office/drawing/2014/main" id="{B15E1834-4B31-5150-4E8A-33182E5E4BC3}"/>
              </a:ext>
            </a:extLst>
          </p:cNvPr>
          <p:cNvPicPr>
            <a:picLocks noChangeAspect="1"/>
          </p:cNvPicPr>
          <p:nvPr/>
        </p:nvPicPr>
        <p:blipFill>
          <a:blip r:embed="rId3">
            <a:extLst>
              <a:ext uri="{28A0092B-C50C-407E-A947-70E740481C1C}">
                <a14:useLocalDpi xmlns:a14="http://schemas.microsoft.com/office/drawing/2010/main" val="0"/>
              </a:ext>
            </a:extLst>
          </a:blip>
          <a:srcRect l="22882" t="20383" r="32202" b="26114"/>
          <a:stretch>
            <a:fillRect/>
          </a:stretch>
        </p:blipFill>
        <p:spPr bwMode="auto">
          <a:xfrm>
            <a:off x="395537" y="980728"/>
            <a:ext cx="1944216" cy="1375624"/>
          </a:xfrm>
          <a:prstGeom prst="rect">
            <a:avLst/>
          </a:prstGeom>
          <a:noFill/>
          <a:ln>
            <a:noFill/>
          </a:ln>
        </p:spPr>
      </p:pic>
      <p:pic>
        <p:nvPicPr>
          <p:cNvPr id="7" name="Picture 6">
            <a:extLst>
              <a:ext uri="{FF2B5EF4-FFF2-40B4-BE49-F238E27FC236}">
                <a16:creationId xmlns:a16="http://schemas.microsoft.com/office/drawing/2014/main" id="{B281CAB3-77AC-EB50-5C50-C0433B7AFF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68" y="2407323"/>
            <a:ext cx="1882585" cy="1536804"/>
          </a:xfrm>
          <a:prstGeom prst="rect">
            <a:avLst/>
          </a:prstGeom>
          <a:noFill/>
          <a:ln>
            <a:noFill/>
          </a:ln>
        </p:spPr>
      </p:pic>
      <p:pic>
        <p:nvPicPr>
          <p:cNvPr id="8" name="Picture 7">
            <a:extLst>
              <a:ext uri="{FF2B5EF4-FFF2-40B4-BE49-F238E27FC236}">
                <a16:creationId xmlns:a16="http://schemas.microsoft.com/office/drawing/2014/main" id="{C2C6DF1F-32DF-8522-AC32-564383BF0D11}"/>
              </a:ext>
            </a:extLst>
          </p:cNvPr>
          <p:cNvPicPr>
            <a:picLocks noChangeAspect="1"/>
          </p:cNvPicPr>
          <p:nvPr/>
        </p:nvPicPr>
        <p:blipFill>
          <a:blip r:embed="rId5">
            <a:extLst>
              <a:ext uri="{28A0092B-C50C-407E-A947-70E740481C1C}">
                <a14:useLocalDpi xmlns:a14="http://schemas.microsoft.com/office/drawing/2010/main" val="0"/>
              </a:ext>
            </a:extLst>
          </a:blip>
          <a:srcRect l="13214" r="18513" b="29356"/>
          <a:stretch>
            <a:fillRect/>
          </a:stretch>
        </p:blipFill>
        <p:spPr bwMode="auto">
          <a:xfrm>
            <a:off x="410817" y="4281351"/>
            <a:ext cx="2123339" cy="1163753"/>
          </a:xfrm>
          <a:prstGeom prst="rect">
            <a:avLst/>
          </a:prstGeom>
          <a:noFill/>
          <a:ln>
            <a:noFill/>
          </a:ln>
        </p:spPr>
      </p:pic>
    </p:spTree>
    <p:extLst>
      <p:ext uri="{BB962C8B-B14F-4D97-AF65-F5344CB8AC3E}">
        <p14:creationId xmlns:p14="http://schemas.microsoft.com/office/powerpoint/2010/main" val="328761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6D8B-942C-BB77-1F79-D7A5B0094E84}"/>
              </a:ext>
            </a:extLst>
          </p:cNvPr>
          <p:cNvSpPr>
            <a:spLocks noGrp="1"/>
          </p:cNvSpPr>
          <p:nvPr>
            <p:ph type="title"/>
          </p:nvPr>
        </p:nvSpPr>
        <p:spPr>
          <a:xfrm>
            <a:off x="612244" y="437210"/>
            <a:ext cx="8208000" cy="468000"/>
          </a:xfrm>
        </p:spPr>
        <p:txBody>
          <a:bodyPr/>
          <a:lstStyle/>
          <a:p>
            <a:r>
              <a:rPr lang="en-GB"/>
              <a:t>Nolan Principles</a:t>
            </a:r>
          </a:p>
        </p:txBody>
      </p:sp>
      <p:sp>
        <p:nvSpPr>
          <p:cNvPr id="3" name="Content Placeholder 2">
            <a:extLst>
              <a:ext uri="{FF2B5EF4-FFF2-40B4-BE49-F238E27FC236}">
                <a16:creationId xmlns:a16="http://schemas.microsoft.com/office/drawing/2014/main" id="{412AF559-977E-61F1-E5DD-8B0E7D20EBDA}"/>
              </a:ext>
            </a:extLst>
          </p:cNvPr>
          <p:cNvSpPr>
            <a:spLocks noGrp="1"/>
          </p:cNvSpPr>
          <p:nvPr>
            <p:ph idx="1"/>
          </p:nvPr>
        </p:nvSpPr>
        <p:spPr>
          <a:xfrm>
            <a:off x="323756" y="1100214"/>
            <a:ext cx="8496488" cy="4774155"/>
          </a:xfrm>
        </p:spPr>
        <p:txBody>
          <a:bodyPr/>
          <a:lstStyle/>
          <a:p>
            <a:pPr marL="2509838">
              <a:spcAft>
                <a:spcPts val="0"/>
              </a:spcAft>
            </a:pPr>
            <a:r>
              <a:rPr lang="en-GB" sz="2400" b="1">
                <a:latin typeface="+mn-lt"/>
                <a:ea typeface="Calibri" panose="020F0502020204030204" pitchFamily="34" charset="0"/>
                <a:cs typeface="Arial" panose="020B0604020202020204" pitchFamily="34" charset="0"/>
              </a:rPr>
              <a:t>Openness</a:t>
            </a:r>
            <a:endParaRPr lang="en-GB" sz="2400">
              <a:latin typeface="+mn-lt"/>
              <a:ea typeface="Calibri" panose="020F0502020204030204" pitchFamily="34" charset="0"/>
              <a:cs typeface="Arial" panose="020B0604020202020204" pitchFamily="34" charset="0"/>
            </a:endParaRPr>
          </a:p>
          <a:p>
            <a:pPr marL="2509838">
              <a:spcAft>
                <a:spcPts val="0"/>
              </a:spcAft>
            </a:pPr>
            <a:r>
              <a:rPr lang="en-GB" sz="2400">
                <a:latin typeface="+mn-lt"/>
                <a:ea typeface="Calibri" panose="020F0502020204030204" pitchFamily="34" charset="0"/>
                <a:cs typeface="Arial" panose="020B0604020202020204" pitchFamily="34" charset="0"/>
              </a:rPr>
              <a:t>Being open about your decisions and actions and able to give reasons for them.  </a:t>
            </a:r>
          </a:p>
          <a:p>
            <a:pPr marL="2509838">
              <a:spcAft>
                <a:spcPts val="0"/>
              </a:spcAft>
            </a:pPr>
            <a:endParaRPr lang="en-GB" sz="2400">
              <a:latin typeface="+mn-lt"/>
              <a:ea typeface="Calibri" panose="020F0502020204030204" pitchFamily="34" charset="0"/>
              <a:cs typeface="Arial" panose="020B0604020202020204" pitchFamily="34" charset="0"/>
            </a:endParaRPr>
          </a:p>
          <a:p>
            <a:pPr marL="2509838">
              <a:spcAft>
                <a:spcPts val="0"/>
              </a:spcAft>
            </a:pPr>
            <a:r>
              <a:rPr lang="en-GB" sz="2400">
                <a:latin typeface="+mn-lt"/>
                <a:ea typeface="Calibri" panose="020F0502020204030204" pitchFamily="34" charset="0"/>
                <a:cs typeface="Arial" panose="020B0604020202020204" pitchFamily="34" charset="0"/>
              </a:rPr>
              <a:t>Only keeping information private when it’s in the public interest to do so.</a:t>
            </a:r>
          </a:p>
          <a:p>
            <a:pPr marL="2509838">
              <a:spcAft>
                <a:spcPts val="0"/>
              </a:spcAft>
            </a:pPr>
            <a:endParaRPr lang="en-GB" sz="2400">
              <a:latin typeface="+mn-lt"/>
              <a:ea typeface="Calibri" panose="020F0502020204030204" pitchFamily="34" charset="0"/>
              <a:cs typeface="Arial" panose="020B0604020202020204" pitchFamily="34" charset="0"/>
            </a:endParaRPr>
          </a:p>
          <a:p>
            <a:pPr marL="2509838">
              <a:spcAft>
                <a:spcPts val="0"/>
              </a:spcAft>
            </a:pPr>
            <a:r>
              <a:rPr lang="en-GB" sz="2400" b="1">
                <a:latin typeface="+mn-lt"/>
                <a:ea typeface="Calibri" panose="020F0502020204030204" pitchFamily="34" charset="0"/>
                <a:cs typeface="Arial" panose="020B0604020202020204" pitchFamily="34" charset="0"/>
              </a:rPr>
              <a:t>Leadership</a:t>
            </a:r>
            <a:endParaRPr lang="en-GB" sz="2400">
              <a:latin typeface="+mn-lt"/>
              <a:ea typeface="Calibri" panose="020F0502020204030204" pitchFamily="34" charset="0"/>
              <a:cs typeface="Arial" panose="020B0604020202020204" pitchFamily="34" charset="0"/>
            </a:endParaRPr>
          </a:p>
          <a:p>
            <a:pPr marL="2509838">
              <a:spcAft>
                <a:spcPts val="0"/>
              </a:spcAft>
            </a:pPr>
            <a:r>
              <a:rPr lang="en-GB" sz="2400">
                <a:latin typeface="+mn-lt"/>
                <a:ea typeface="Calibri" panose="020F0502020204030204" pitchFamily="34" charset="0"/>
                <a:cs typeface="Arial" panose="020B0604020202020204" pitchFamily="34" charset="0"/>
              </a:rPr>
              <a:t>Leading by example and supporting these ideas </a:t>
            </a:r>
            <a:endParaRPr lang="en-GB" sz="2400">
              <a:latin typeface="+mn-lt"/>
            </a:endParaRPr>
          </a:p>
        </p:txBody>
      </p:sp>
      <p:pic>
        <p:nvPicPr>
          <p:cNvPr id="6" name="Picture 5">
            <a:extLst>
              <a:ext uri="{FF2B5EF4-FFF2-40B4-BE49-F238E27FC236}">
                <a16:creationId xmlns:a16="http://schemas.microsoft.com/office/drawing/2014/main" id="{5EF64782-80B8-C3A7-C15C-D58C70F87997}"/>
              </a:ext>
            </a:extLst>
          </p:cNvPr>
          <p:cNvPicPr>
            <a:picLocks noChangeAspect="1"/>
          </p:cNvPicPr>
          <p:nvPr/>
        </p:nvPicPr>
        <p:blipFill>
          <a:blip r:embed="rId3">
            <a:lum bright="20000" contrast="-20000"/>
            <a:grayscl/>
            <a:extLst>
              <a:ext uri="{28A0092B-C50C-407E-A947-70E740481C1C}">
                <a14:useLocalDpi xmlns:a14="http://schemas.microsoft.com/office/drawing/2010/main" val="0"/>
              </a:ext>
            </a:extLst>
          </a:blip>
          <a:srcRect l="28728" t="23732" r="25636" b="15833"/>
          <a:stretch>
            <a:fillRect/>
          </a:stretch>
        </p:blipFill>
        <p:spPr bwMode="auto">
          <a:xfrm>
            <a:off x="683568" y="3707874"/>
            <a:ext cx="1796356" cy="2077419"/>
          </a:xfrm>
          <a:prstGeom prst="rect">
            <a:avLst/>
          </a:prstGeom>
          <a:noFill/>
          <a:ln>
            <a:noFill/>
          </a:ln>
        </p:spPr>
      </p:pic>
      <p:pic>
        <p:nvPicPr>
          <p:cNvPr id="7" name="Picture 6">
            <a:extLst>
              <a:ext uri="{FF2B5EF4-FFF2-40B4-BE49-F238E27FC236}">
                <a16:creationId xmlns:a16="http://schemas.microsoft.com/office/drawing/2014/main" id="{DBBC2F54-2248-0CF7-383D-C8CDF1698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187903"/>
            <a:ext cx="1796356" cy="1954584"/>
          </a:xfrm>
          <a:prstGeom prst="rect">
            <a:avLst/>
          </a:prstGeom>
          <a:noFill/>
          <a:ln>
            <a:noFill/>
          </a:ln>
        </p:spPr>
      </p:pic>
    </p:spTree>
    <p:extLst>
      <p:ext uri="{BB962C8B-B14F-4D97-AF65-F5344CB8AC3E}">
        <p14:creationId xmlns:p14="http://schemas.microsoft.com/office/powerpoint/2010/main" val="2532220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E021D6FB-A3D9-7BBA-8489-CD35FA337A69}"/>
              </a:ext>
            </a:extLst>
          </p:cNvPr>
          <p:cNvSpPr>
            <a:spLocks noGrp="1"/>
          </p:cNvSpPr>
          <p:nvPr>
            <p:ph type="title"/>
          </p:nvPr>
        </p:nvSpPr>
        <p:spPr/>
        <p:txBody>
          <a:bodyPr/>
          <a:lstStyle/>
          <a:p>
            <a:r>
              <a:rPr lang="en-GB" altLang="en-US" sz="3200"/>
              <a:t>Preparing for a Visit</a:t>
            </a:r>
          </a:p>
        </p:txBody>
      </p:sp>
      <p:sp>
        <p:nvSpPr>
          <p:cNvPr id="35843" name="Content Placeholder 2">
            <a:extLst>
              <a:ext uri="{FF2B5EF4-FFF2-40B4-BE49-F238E27FC236}">
                <a16:creationId xmlns:a16="http://schemas.microsoft.com/office/drawing/2014/main" id="{E7BBD0F8-048A-1116-61B8-0D3D575DDD43}"/>
              </a:ext>
            </a:extLst>
          </p:cNvPr>
          <p:cNvSpPr>
            <a:spLocks noGrp="1"/>
          </p:cNvSpPr>
          <p:nvPr>
            <p:ph idx="1"/>
          </p:nvPr>
        </p:nvSpPr>
        <p:spPr/>
        <p:txBody>
          <a:bodyPr/>
          <a:lstStyle/>
          <a:p>
            <a:pPr algn="ctr"/>
            <a:r>
              <a:rPr lang="en-GB" altLang="en-US" sz="3600" b="1">
                <a:latin typeface="+mn-lt"/>
              </a:rPr>
              <a:t>What information will you need before carrying out a visit?</a:t>
            </a:r>
          </a:p>
        </p:txBody>
      </p:sp>
      <p:pic>
        <p:nvPicPr>
          <p:cNvPr id="35844" name="Picture 4" descr="Leaflet.jpg">
            <a:extLst>
              <a:ext uri="{FF2B5EF4-FFF2-40B4-BE49-F238E27FC236}">
                <a16:creationId xmlns:a16="http://schemas.microsoft.com/office/drawing/2014/main" id="{B7ECC635-72BA-0187-C2C0-2F68F6FB6A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852739"/>
            <a:ext cx="1944737" cy="29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E38C059-A008-4F13-7EBE-CDA4F44054FC}"/>
              </a:ext>
            </a:extLst>
          </p:cNvPr>
          <p:cNvSpPr>
            <a:spLocks noGrp="1"/>
          </p:cNvSpPr>
          <p:nvPr>
            <p:ph type="title"/>
          </p:nvPr>
        </p:nvSpPr>
        <p:spPr>
          <a:xfrm>
            <a:off x="468000" y="356770"/>
            <a:ext cx="8208000" cy="468000"/>
          </a:xfrm>
        </p:spPr>
        <p:txBody>
          <a:bodyPr>
            <a:noAutofit/>
          </a:bodyPr>
          <a:lstStyle/>
          <a:p>
            <a:r>
              <a:rPr lang="en-GB" altLang="en-US"/>
              <a:t>Preparing for a Visit</a:t>
            </a:r>
          </a:p>
        </p:txBody>
      </p:sp>
      <p:sp>
        <p:nvSpPr>
          <p:cNvPr id="36867" name="Content Placeholder 2">
            <a:extLst>
              <a:ext uri="{FF2B5EF4-FFF2-40B4-BE49-F238E27FC236}">
                <a16:creationId xmlns:a16="http://schemas.microsoft.com/office/drawing/2014/main" id="{435F5E7F-54E5-AE15-A211-893CC647924C}"/>
              </a:ext>
            </a:extLst>
          </p:cNvPr>
          <p:cNvSpPr>
            <a:spLocks noGrp="1"/>
          </p:cNvSpPr>
          <p:nvPr>
            <p:ph idx="1"/>
          </p:nvPr>
        </p:nvSpPr>
        <p:spPr>
          <a:xfrm>
            <a:off x="2123728" y="1149229"/>
            <a:ext cx="6480720" cy="4789682"/>
          </a:xfrm>
        </p:spPr>
        <p:txBody>
          <a:bodyPr>
            <a:normAutofit lnSpcReduction="10000"/>
          </a:bodyPr>
          <a:lstStyle/>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Why did Healthwatch decide to carry out the E&amp;V?</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What will you be looking for?</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What pre-visit information will you send to the service? </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What do you already know about the service? (5 Ws)</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What views do people have about the service?</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What information is publicly available?</a:t>
            </a:r>
          </a:p>
          <a:p>
            <a:pPr marL="342900" indent="-342900">
              <a:spcBef>
                <a:spcPts val="600"/>
              </a:spcBef>
              <a:spcAft>
                <a:spcPts val="600"/>
              </a:spcAft>
              <a:buClr>
                <a:schemeClr val="accent2">
                  <a:lumMod val="50000"/>
                </a:schemeClr>
              </a:buClr>
              <a:buFont typeface="Wingdings" panose="05000000000000000000" pitchFamily="2" charset="2"/>
              <a:buChar char="Ø"/>
            </a:pPr>
            <a:r>
              <a:rPr lang="en-GB" altLang="en-US" sz="2400" dirty="0">
                <a:latin typeface="+mn-lt"/>
              </a:rPr>
              <a:t>Practical arrangements for the visit </a:t>
            </a:r>
          </a:p>
        </p:txBody>
      </p:sp>
      <p:pic>
        <p:nvPicPr>
          <p:cNvPr id="36868" name="Picture 3" descr="Magnifying_Glass.jpg">
            <a:extLst>
              <a:ext uri="{FF2B5EF4-FFF2-40B4-BE49-F238E27FC236}">
                <a16:creationId xmlns:a16="http://schemas.microsoft.com/office/drawing/2014/main" id="{8018B24F-60E0-AC85-A9C9-2BEC8E0F6A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04033"/>
            <a:ext cx="686356" cy="9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Google-Search.jpg">
            <a:extLst>
              <a:ext uri="{FF2B5EF4-FFF2-40B4-BE49-F238E27FC236}">
                <a16:creationId xmlns:a16="http://schemas.microsoft.com/office/drawing/2014/main" id="{0E3034B6-3873-73EB-E31E-38E5E1813F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068831"/>
            <a:ext cx="1584548" cy="10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descr="Reading-Research-Report-Levi.jpg">
            <a:extLst>
              <a:ext uri="{FF2B5EF4-FFF2-40B4-BE49-F238E27FC236}">
                <a16:creationId xmlns:a16="http://schemas.microsoft.com/office/drawing/2014/main" id="{FA20DAEB-C453-81CE-F543-F01EE7E7F2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140968"/>
            <a:ext cx="1280576" cy="14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Privacy_sign.jpg">
            <a:extLst>
              <a:ext uri="{FF2B5EF4-FFF2-40B4-BE49-F238E27FC236}">
                <a16:creationId xmlns:a16="http://schemas.microsoft.com/office/drawing/2014/main" id="{8989722C-A11A-B54F-74F4-7F8AC57179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760470"/>
            <a:ext cx="558315" cy="117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E954C32-4913-A65B-00DE-322D2DD520CA}"/>
              </a:ext>
            </a:extLst>
          </p:cNvPr>
          <p:cNvSpPr>
            <a:spLocks noGrp="1"/>
          </p:cNvSpPr>
          <p:nvPr>
            <p:ph type="title"/>
          </p:nvPr>
        </p:nvSpPr>
        <p:spPr>
          <a:xfrm>
            <a:off x="468000" y="405125"/>
            <a:ext cx="8208000" cy="468000"/>
          </a:xfrm>
        </p:spPr>
        <p:txBody>
          <a:bodyPr>
            <a:noAutofit/>
          </a:bodyPr>
          <a:lstStyle/>
          <a:p>
            <a:pPr eaLnBrk="1" hangingPunct="1"/>
            <a:r>
              <a:rPr lang="en-GB" altLang="en-US"/>
              <a:t>Understanding the Purpose</a:t>
            </a:r>
          </a:p>
        </p:txBody>
      </p:sp>
      <p:sp>
        <p:nvSpPr>
          <p:cNvPr id="3" name="Content Placeholder 2">
            <a:extLst>
              <a:ext uri="{FF2B5EF4-FFF2-40B4-BE49-F238E27FC236}">
                <a16:creationId xmlns:a16="http://schemas.microsoft.com/office/drawing/2014/main" id="{DC3E4002-FA58-496A-75E6-DB1349A8B04C}"/>
              </a:ext>
            </a:extLst>
          </p:cNvPr>
          <p:cNvSpPr>
            <a:spLocks noGrp="1"/>
          </p:cNvSpPr>
          <p:nvPr>
            <p:ph idx="1"/>
          </p:nvPr>
        </p:nvSpPr>
        <p:spPr>
          <a:xfrm>
            <a:off x="2316865" y="1017363"/>
            <a:ext cx="6573719" cy="4856762"/>
          </a:xfrm>
        </p:spPr>
        <p:txBody>
          <a:bodyPr/>
          <a:lstStyle/>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Each visit should have a reason.</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Providers will be more welcoming if they understand why you are there. </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Do not try to do too much in one visit. </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Visits should be done by priority.</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Involving other organisations can be useful.</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Healthwatch will decide where and who should visit.</a:t>
            </a:r>
          </a:p>
          <a:p>
            <a:pPr marL="357188" lvl="1" indent="-357188" eaLnBrk="1" hangingPunct="1">
              <a:lnSpc>
                <a:spcPct val="100000"/>
              </a:lnSpc>
              <a:spcBef>
                <a:spcPts val="800"/>
              </a:spcBef>
              <a:spcAft>
                <a:spcPts val="800"/>
              </a:spcAft>
              <a:buFont typeface="Wingdings" panose="05000000000000000000" pitchFamily="2" charset="2"/>
              <a:buChar char="ü"/>
              <a:defRPr/>
            </a:pPr>
            <a:r>
              <a:rPr lang="en-GB" dirty="0">
                <a:latin typeface="+mn-lt"/>
              </a:rPr>
              <a:t>Makes writing the report easier.</a:t>
            </a:r>
            <a:endParaRPr lang="en-GB" sz="2400" dirty="0">
              <a:latin typeface="+mn-lt"/>
            </a:endParaRPr>
          </a:p>
        </p:txBody>
      </p:sp>
      <p:pic>
        <p:nvPicPr>
          <p:cNvPr id="33796" name="Picture 3" descr="William-8.png">
            <a:extLst>
              <a:ext uri="{FF2B5EF4-FFF2-40B4-BE49-F238E27FC236}">
                <a16:creationId xmlns:a16="http://schemas.microsoft.com/office/drawing/2014/main" id="{E074FB6F-0799-CCF7-79BB-F56B9DF876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415" y="4669391"/>
            <a:ext cx="1720418" cy="120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Inspector-1.jpg">
            <a:extLst>
              <a:ext uri="{FF2B5EF4-FFF2-40B4-BE49-F238E27FC236}">
                <a16:creationId xmlns:a16="http://schemas.microsoft.com/office/drawing/2014/main" id="{78A04E7F-38A0-3D4A-6DA4-75E0BC2DC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240" y="1017362"/>
            <a:ext cx="1521593" cy="162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descr="Home_Inspection-3.jpg">
            <a:extLst>
              <a:ext uri="{FF2B5EF4-FFF2-40B4-BE49-F238E27FC236}">
                <a16:creationId xmlns:a16="http://schemas.microsoft.com/office/drawing/2014/main" id="{78143B52-FB54-F4E9-F9A2-CE610AFB5E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965" y="2833194"/>
            <a:ext cx="1598039" cy="155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FA6DA8-0105-EEC4-D5D0-1283E634D3C9}"/>
              </a:ext>
            </a:extLst>
          </p:cNvPr>
          <p:cNvSpPr>
            <a:spLocks noGrp="1"/>
          </p:cNvSpPr>
          <p:nvPr>
            <p:ph type="title"/>
          </p:nvPr>
        </p:nvSpPr>
        <p:spPr>
          <a:xfrm>
            <a:off x="468000" y="425570"/>
            <a:ext cx="8208000" cy="468000"/>
          </a:xfrm>
        </p:spPr>
        <p:txBody>
          <a:bodyPr/>
          <a:lstStyle/>
          <a:p>
            <a:r>
              <a:rPr lang="en-GB" altLang="en-US"/>
              <a:t>Case Study: Tip – Take notes!</a:t>
            </a:r>
          </a:p>
        </p:txBody>
      </p:sp>
      <p:pic>
        <p:nvPicPr>
          <p:cNvPr id="38916" name="Picture 2" descr="http://nwbnewcommunities.org.uk/images/Case_study_icon.png">
            <a:hlinkClick r:id="rId3"/>
            <a:extLst>
              <a:ext uri="{FF2B5EF4-FFF2-40B4-BE49-F238E27FC236}">
                <a16:creationId xmlns:a16="http://schemas.microsoft.com/office/drawing/2014/main" id="{A3081CA9-651B-E1E8-F956-2CD9C90CB9B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rot="-313402">
            <a:off x="7650753" y="215763"/>
            <a:ext cx="1137782" cy="153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8EDA73D-ABBF-3130-D845-C12D5B79964D}"/>
              </a:ext>
            </a:extLst>
          </p:cNvPr>
          <p:cNvSpPr txBox="1">
            <a:spLocks noGrp="1"/>
          </p:cNvSpPr>
          <p:nvPr>
            <p:ph idx="1"/>
          </p:nvPr>
        </p:nvSpPr>
        <p:spPr>
          <a:xfrm>
            <a:off x="287908" y="1319141"/>
            <a:ext cx="8568183" cy="4185761"/>
          </a:xfrm>
          <a:prstGeom prst="rect">
            <a:avLst/>
          </a:prstGeom>
          <a:noFill/>
        </p:spPr>
        <p:txBody>
          <a:bodyPr wrap="square">
            <a:spAutoFit/>
          </a:bodyPr>
          <a:lstStyle/>
          <a:p>
            <a:pPr>
              <a:spcAft>
                <a:spcPts val="0"/>
              </a:spcAft>
            </a:pPr>
            <a:r>
              <a:rPr lang="en-US" b="1" dirty="0">
                <a:latin typeface="+mn-lt"/>
              </a:rPr>
              <a:t>Elfwood Park </a:t>
            </a:r>
          </a:p>
          <a:p>
            <a:pPr>
              <a:spcAft>
                <a:spcPts val="0"/>
              </a:spcAft>
            </a:pPr>
            <a:endParaRPr lang="en-US" b="1" dirty="0">
              <a:latin typeface="+mn-lt"/>
            </a:endParaRPr>
          </a:p>
          <a:p>
            <a:pPr marL="268288" indent="-268288">
              <a:spcAft>
                <a:spcPts val="0"/>
              </a:spcAft>
              <a:buFont typeface="Arial" panose="020B0604020202020204" pitchFamily="34" charset="0"/>
              <a:buChar char="•"/>
            </a:pPr>
            <a:r>
              <a:rPr lang="en-US" sz="2400" dirty="0">
                <a:latin typeface="+mn-lt"/>
              </a:rPr>
              <a:t>As part of the yearly work </a:t>
            </a:r>
            <a:r>
              <a:rPr lang="en-US" sz="2400" dirty="0" err="1">
                <a:latin typeface="+mn-lt"/>
              </a:rPr>
              <a:t>programme</a:t>
            </a:r>
            <a:r>
              <a:rPr lang="en-US" sz="2400" dirty="0">
                <a:latin typeface="+mn-lt"/>
              </a:rPr>
              <a:t> your Healthwatch has planned several enter and view visits to local older people’s care homes.  </a:t>
            </a:r>
          </a:p>
          <a:p>
            <a:pPr marL="268288" indent="-268288">
              <a:spcAft>
                <a:spcPts val="0"/>
              </a:spcAft>
              <a:buFont typeface="Arial" panose="020B0604020202020204" pitchFamily="34" charset="0"/>
              <a:buChar char="•"/>
            </a:pPr>
            <a:endParaRPr lang="en-US" sz="2400" dirty="0">
              <a:latin typeface="+mn-lt"/>
            </a:endParaRPr>
          </a:p>
          <a:p>
            <a:pPr marL="268288" indent="-268288">
              <a:spcAft>
                <a:spcPts val="0"/>
              </a:spcAft>
              <a:buFont typeface="Arial" panose="020B0604020202020204" pitchFamily="34" charset="0"/>
              <a:buChar char="•"/>
            </a:pPr>
            <a:r>
              <a:rPr lang="en-US" sz="2400" dirty="0">
                <a:latin typeface="+mn-lt"/>
              </a:rPr>
              <a:t>The reason for the visits is to find out what services and what quality of care is being provided locally.</a:t>
            </a:r>
          </a:p>
          <a:p>
            <a:pPr marL="268288" indent="-268288">
              <a:spcAft>
                <a:spcPts val="0"/>
              </a:spcAft>
              <a:buFont typeface="Arial" panose="020B0604020202020204" pitchFamily="34" charset="0"/>
              <a:buChar char="•"/>
            </a:pPr>
            <a:endParaRPr lang="en-US" sz="2400" dirty="0">
              <a:latin typeface="+mn-lt"/>
            </a:endParaRPr>
          </a:p>
          <a:p>
            <a:pPr marL="268288" indent="-268288">
              <a:spcAft>
                <a:spcPts val="0"/>
              </a:spcAft>
              <a:buFont typeface="Arial" panose="020B0604020202020204" pitchFamily="34" charset="0"/>
              <a:buChar char="•"/>
            </a:pPr>
            <a:r>
              <a:rPr lang="en-US" sz="2400" dirty="0">
                <a:latin typeface="+mn-lt"/>
              </a:rPr>
              <a:t>You are due to visit Elfwood Park Older People’s Home at 10am this Friday.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FA6DA8-0105-EEC4-D5D0-1283E634D3C9}"/>
              </a:ext>
            </a:extLst>
          </p:cNvPr>
          <p:cNvSpPr>
            <a:spLocks noGrp="1"/>
          </p:cNvSpPr>
          <p:nvPr>
            <p:ph type="title"/>
          </p:nvPr>
        </p:nvSpPr>
        <p:spPr>
          <a:xfrm>
            <a:off x="468000" y="367805"/>
            <a:ext cx="8208000" cy="468000"/>
          </a:xfrm>
        </p:spPr>
        <p:txBody>
          <a:bodyPr/>
          <a:lstStyle/>
          <a:p>
            <a:r>
              <a:rPr lang="en-GB" altLang="en-US" sz="2800"/>
              <a:t>Case Study: (Take notes!) </a:t>
            </a:r>
          </a:p>
        </p:txBody>
      </p:sp>
      <p:pic>
        <p:nvPicPr>
          <p:cNvPr id="38916" name="Picture 2" descr="http://nwbnewcommunities.org.uk/images/Case_study_icon.png">
            <a:hlinkClick r:id="rId3"/>
            <a:extLst>
              <a:ext uri="{FF2B5EF4-FFF2-40B4-BE49-F238E27FC236}">
                <a16:creationId xmlns:a16="http://schemas.microsoft.com/office/drawing/2014/main" id="{A3081CA9-651B-E1E8-F956-2CD9C90CB9B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rot="-313402">
            <a:off x="7731857" y="113770"/>
            <a:ext cx="1069681" cy="144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8EDA73D-ABBF-3130-D845-C12D5B79964D}"/>
              </a:ext>
            </a:extLst>
          </p:cNvPr>
          <p:cNvSpPr txBox="1">
            <a:spLocks noGrp="1"/>
          </p:cNvSpPr>
          <p:nvPr>
            <p:ph idx="1"/>
          </p:nvPr>
        </p:nvSpPr>
        <p:spPr>
          <a:xfrm>
            <a:off x="539552" y="1059120"/>
            <a:ext cx="8064896" cy="4739759"/>
          </a:xfrm>
          <a:prstGeom prst="rect">
            <a:avLst/>
          </a:prstGeom>
          <a:noFill/>
        </p:spPr>
        <p:txBody>
          <a:bodyPr wrap="square">
            <a:spAutoFit/>
          </a:bodyPr>
          <a:lstStyle/>
          <a:p>
            <a:pPr>
              <a:spcAft>
                <a:spcPts val="0"/>
              </a:spcAft>
            </a:pPr>
            <a:r>
              <a:rPr lang="en-US" sz="2400" dirty="0">
                <a:latin typeface="+mn-lt"/>
              </a:rPr>
              <a:t>Elfwood is a large care home:</a:t>
            </a:r>
            <a:endParaRPr lang="en-US" sz="2000" dirty="0">
              <a:latin typeface="+mn-lt"/>
            </a:endParaRPr>
          </a:p>
          <a:p>
            <a:pPr marL="268288" indent="-268288">
              <a:spcAft>
                <a:spcPts val="0"/>
              </a:spcAft>
              <a:buFont typeface="Arial" panose="020B0604020202020204" pitchFamily="34" charset="0"/>
              <a:buChar char="•"/>
            </a:pPr>
            <a:endParaRPr lang="en-US" sz="1050" dirty="0">
              <a:latin typeface="+mn-lt"/>
            </a:endParaRPr>
          </a:p>
          <a:p>
            <a:pPr marL="268288" indent="-268288">
              <a:spcAft>
                <a:spcPts val="0"/>
              </a:spcAft>
              <a:buFont typeface="Arial" panose="020B0604020202020204" pitchFamily="34" charset="0"/>
              <a:buChar char="•"/>
            </a:pPr>
            <a:r>
              <a:rPr lang="en-US" sz="2400" dirty="0">
                <a:latin typeface="+mn-lt"/>
              </a:rPr>
              <a:t>The main building has 87 (single and double) rooms with private bathrooms, two shared lounges, five large, shared bathrooms, a dining room and a conservatory. </a:t>
            </a:r>
          </a:p>
          <a:p>
            <a:pPr marL="268288" indent="-268288">
              <a:spcAft>
                <a:spcPts val="0"/>
              </a:spcAft>
            </a:pPr>
            <a:endParaRPr lang="en-US" sz="1100" dirty="0">
              <a:latin typeface="+mn-lt"/>
            </a:endParaRPr>
          </a:p>
          <a:p>
            <a:pPr marL="268288" indent="-268288">
              <a:spcAft>
                <a:spcPts val="0"/>
              </a:spcAft>
              <a:buFont typeface="Arial" panose="020B0604020202020204" pitchFamily="34" charset="0"/>
              <a:buChar char="•"/>
            </a:pPr>
            <a:r>
              <a:rPr lang="en-US" sz="2400" dirty="0">
                <a:latin typeface="+mn-lt"/>
              </a:rPr>
              <a:t>Residents have access to a restaurant which is open to residents and the public for lunch.  </a:t>
            </a:r>
          </a:p>
          <a:p>
            <a:pPr marL="268288" indent="-268288">
              <a:spcAft>
                <a:spcPts val="0"/>
              </a:spcAft>
            </a:pPr>
            <a:endParaRPr lang="en-US" sz="1100" dirty="0">
              <a:latin typeface="+mn-lt"/>
            </a:endParaRPr>
          </a:p>
          <a:p>
            <a:pPr marL="268288" indent="-268288">
              <a:spcAft>
                <a:spcPts val="0"/>
              </a:spcAft>
              <a:buFont typeface="Arial" panose="020B0604020202020204" pitchFamily="34" charset="0"/>
              <a:buChar char="•"/>
            </a:pPr>
            <a:r>
              <a:rPr lang="en-US" sz="2400" dirty="0">
                <a:latin typeface="+mn-lt"/>
              </a:rPr>
              <a:t>There is a building for office workers and staff meetings.</a:t>
            </a:r>
          </a:p>
          <a:p>
            <a:pPr marL="268288" indent="-268288">
              <a:spcAft>
                <a:spcPts val="0"/>
              </a:spcAft>
              <a:buFont typeface="Arial" panose="020B0604020202020204" pitchFamily="34" charset="0"/>
              <a:buChar char="•"/>
            </a:pPr>
            <a:endParaRPr lang="en-US" sz="1100" dirty="0">
              <a:latin typeface="+mn-lt"/>
            </a:endParaRPr>
          </a:p>
          <a:p>
            <a:pPr marL="268288" indent="-268288">
              <a:spcAft>
                <a:spcPts val="0"/>
              </a:spcAft>
              <a:buFont typeface="Arial" panose="020B0604020202020204" pitchFamily="34" charset="0"/>
              <a:buChar char="•"/>
            </a:pPr>
            <a:r>
              <a:rPr lang="en-US" sz="2400" dirty="0">
                <a:latin typeface="+mn-lt"/>
              </a:rPr>
              <a:t>There are several storage buildings and a shared garden which the residents enjoy.</a:t>
            </a:r>
          </a:p>
        </p:txBody>
      </p:sp>
    </p:spTree>
    <p:extLst>
      <p:ext uri="{BB962C8B-B14F-4D97-AF65-F5344CB8AC3E}">
        <p14:creationId xmlns:p14="http://schemas.microsoft.com/office/powerpoint/2010/main" val="3733170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6185E-68D5-1941-9C65-39AC40B1E406}"/>
              </a:ext>
            </a:extLst>
          </p:cNvPr>
          <p:cNvSpPr>
            <a:spLocks noGrp="1"/>
          </p:cNvSpPr>
          <p:nvPr>
            <p:ph type="title"/>
          </p:nvPr>
        </p:nvSpPr>
        <p:spPr>
          <a:xfrm>
            <a:off x="671034" y="1988840"/>
            <a:ext cx="8202214" cy="3888432"/>
          </a:xfrm>
        </p:spPr>
        <p:txBody>
          <a:bodyPr/>
          <a:lstStyle/>
          <a:p>
            <a:pPr>
              <a:spcBef>
                <a:spcPts val="1200"/>
              </a:spcBef>
              <a:spcAft>
                <a:spcPts val="1200"/>
              </a:spcAft>
            </a:pPr>
            <a:r>
              <a:rPr lang="en-US" sz="2400">
                <a:solidFill>
                  <a:schemeClr val="tx1"/>
                </a:solidFill>
                <a:latin typeface="+mn-lt"/>
              </a:rPr>
              <a:t>WHY</a:t>
            </a:r>
            <a:r>
              <a:rPr lang="en-US" sz="2400" b="0">
                <a:solidFill>
                  <a:schemeClr val="tx1"/>
                </a:solidFill>
                <a:latin typeface="+mn-lt"/>
              </a:rPr>
              <a:t> is a visit needed? </a:t>
            </a:r>
            <a:r>
              <a:rPr lang="en-US" sz="2400" b="0" i="1">
                <a:solidFill>
                  <a:schemeClr val="tx1"/>
                </a:solidFill>
                <a:latin typeface="+mn-lt"/>
              </a:rPr>
              <a:t>(Reason)</a:t>
            </a:r>
            <a:br>
              <a:rPr lang="en-US" sz="2400" b="0" i="1">
                <a:solidFill>
                  <a:schemeClr val="tx1"/>
                </a:solidFill>
                <a:latin typeface="+mn-lt"/>
              </a:rPr>
            </a:br>
            <a:br>
              <a:rPr lang="en-US" sz="2400" b="0" i="1">
                <a:solidFill>
                  <a:schemeClr val="tx1"/>
                </a:solidFill>
                <a:latin typeface="+mn-lt"/>
              </a:rPr>
            </a:br>
            <a:r>
              <a:rPr lang="en-US" sz="2400">
                <a:solidFill>
                  <a:schemeClr val="tx1"/>
                </a:solidFill>
                <a:latin typeface="+mn-lt"/>
              </a:rPr>
              <a:t>WHAT</a:t>
            </a:r>
            <a:r>
              <a:rPr lang="en-US" sz="2400" b="0">
                <a:solidFill>
                  <a:schemeClr val="tx1"/>
                </a:solidFill>
                <a:latin typeface="+mn-lt"/>
              </a:rPr>
              <a:t> are you going to be looking for? (</a:t>
            </a:r>
            <a:r>
              <a:rPr lang="en-US" sz="2400" b="0" i="1">
                <a:solidFill>
                  <a:schemeClr val="tx1"/>
                </a:solidFill>
                <a:latin typeface="+mn-lt"/>
              </a:rPr>
              <a:t>Evidence</a:t>
            </a:r>
            <a:r>
              <a:rPr lang="en-US" sz="2400" b="0">
                <a:solidFill>
                  <a:schemeClr val="tx1"/>
                </a:solidFill>
                <a:latin typeface="+mn-lt"/>
              </a:rPr>
              <a:t>)</a:t>
            </a:r>
            <a:br>
              <a:rPr lang="en-US" sz="2400" b="0">
                <a:solidFill>
                  <a:schemeClr val="tx1"/>
                </a:solidFill>
                <a:latin typeface="+mn-lt"/>
              </a:rPr>
            </a:br>
            <a:br>
              <a:rPr lang="en-US" sz="2400" b="0">
                <a:solidFill>
                  <a:schemeClr val="tx1"/>
                </a:solidFill>
                <a:latin typeface="+mn-lt"/>
              </a:rPr>
            </a:br>
            <a:r>
              <a:rPr lang="en-US" sz="2400">
                <a:solidFill>
                  <a:schemeClr val="tx1"/>
                </a:solidFill>
                <a:latin typeface="+mn-lt"/>
              </a:rPr>
              <a:t>WHO</a:t>
            </a:r>
            <a:r>
              <a:rPr lang="en-US" sz="2400" b="0">
                <a:solidFill>
                  <a:schemeClr val="tx1"/>
                </a:solidFill>
                <a:latin typeface="+mn-lt"/>
              </a:rPr>
              <a:t> will it be useful to talk to?</a:t>
            </a:r>
            <a:br>
              <a:rPr lang="en-US" sz="2400" b="0">
                <a:solidFill>
                  <a:schemeClr val="tx1"/>
                </a:solidFill>
                <a:latin typeface="+mn-lt"/>
              </a:rPr>
            </a:br>
            <a:br>
              <a:rPr lang="en-US" sz="2400" b="0">
                <a:solidFill>
                  <a:schemeClr val="tx1"/>
                </a:solidFill>
                <a:latin typeface="+mn-lt"/>
              </a:rPr>
            </a:br>
            <a:r>
              <a:rPr lang="en-US" sz="2400">
                <a:solidFill>
                  <a:schemeClr val="tx1"/>
                </a:solidFill>
                <a:latin typeface="+mn-lt"/>
              </a:rPr>
              <a:t>WHERE</a:t>
            </a:r>
            <a:r>
              <a:rPr lang="en-US" sz="2400" b="0">
                <a:solidFill>
                  <a:schemeClr val="tx1"/>
                </a:solidFill>
                <a:latin typeface="+mn-lt"/>
              </a:rPr>
              <a:t> will you want to see?</a:t>
            </a:r>
            <a:br>
              <a:rPr lang="en-US" sz="2400" b="0">
                <a:solidFill>
                  <a:schemeClr val="tx1"/>
                </a:solidFill>
                <a:latin typeface="+mn-lt"/>
              </a:rPr>
            </a:br>
            <a:br>
              <a:rPr lang="en-US" sz="2400" b="0">
                <a:solidFill>
                  <a:schemeClr val="tx1"/>
                </a:solidFill>
                <a:latin typeface="+mn-lt"/>
              </a:rPr>
            </a:br>
            <a:r>
              <a:rPr lang="en-US" sz="2400">
                <a:solidFill>
                  <a:schemeClr val="tx1"/>
                </a:solidFill>
                <a:latin typeface="+mn-lt"/>
              </a:rPr>
              <a:t>WHEN</a:t>
            </a:r>
            <a:r>
              <a:rPr lang="en-US" sz="2400" b="0">
                <a:solidFill>
                  <a:schemeClr val="tx1"/>
                </a:solidFill>
                <a:latin typeface="+mn-lt"/>
              </a:rPr>
              <a:t> planning for the visit what are you going to want to find out?  (Preparation &amp; Research)</a:t>
            </a: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br>
              <a:rPr lang="en-US" sz="2800" b="0">
                <a:solidFill>
                  <a:schemeClr val="tx1"/>
                </a:solidFill>
                <a:latin typeface="+mn-lt"/>
              </a:rPr>
            </a:br>
            <a:endParaRPr lang="en-GB" sz="2800" b="0">
              <a:solidFill>
                <a:schemeClr val="tx1"/>
              </a:solidFill>
              <a:latin typeface="+mn-lt"/>
            </a:endParaRPr>
          </a:p>
        </p:txBody>
      </p:sp>
      <p:sp>
        <p:nvSpPr>
          <p:cNvPr id="2" name="Title 1">
            <a:extLst>
              <a:ext uri="{FF2B5EF4-FFF2-40B4-BE49-F238E27FC236}">
                <a16:creationId xmlns:a16="http://schemas.microsoft.com/office/drawing/2014/main" id="{F373FE34-664F-E8F3-14DF-4C890891705A}"/>
              </a:ext>
            </a:extLst>
          </p:cNvPr>
          <p:cNvSpPr txBox="1">
            <a:spLocks/>
          </p:cNvSpPr>
          <p:nvPr/>
        </p:nvSpPr>
        <p:spPr>
          <a:xfrm>
            <a:off x="1907704" y="439031"/>
            <a:ext cx="6954506" cy="468000"/>
          </a:xfrm>
          <a:prstGeom prst="rect">
            <a:avLst/>
          </a:prstGeom>
        </p:spPr>
        <p:txBody>
          <a:bodyPr vert="horz" lIns="0" tIns="0" rIns="0" bIns="0" rtlCol="0" anchor="t" anchorCtr="0">
            <a:noAutofit/>
          </a:bodyPr>
          <a:lstStyle>
            <a:lvl1pPr algn="l" defTabSz="914400" rtl="0" eaLnBrk="1" latinLnBrk="0" hangingPunct="1">
              <a:spcBef>
                <a:spcPct val="0"/>
              </a:spcBef>
              <a:buNone/>
              <a:defRPr sz="3600" b="1" kern="1200">
                <a:solidFill>
                  <a:schemeClr val="accent1"/>
                </a:solidFill>
                <a:latin typeface="Century Gothic" panose="020B0502020202020204" pitchFamily="34" charset="0"/>
                <a:ea typeface="+mj-ea"/>
                <a:cs typeface="+mj-cs"/>
              </a:defRPr>
            </a:lvl1pPr>
          </a:lstStyle>
          <a:p>
            <a:pPr algn="ctr" fontAlgn="auto">
              <a:spcAft>
                <a:spcPts val="0"/>
              </a:spcAft>
            </a:pPr>
            <a:r>
              <a:rPr lang="en-GB" altLang="en-US" sz="3200"/>
              <a:t>Case Study Exercise: </a:t>
            </a:r>
          </a:p>
          <a:p>
            <a:pPr algn="ctr" fontAlgn="auto">
              <a:spcAft>
                <a:spcPts val="0"/>
              </a:spcAft>
            </a:pPr>
            <a:r>
              <a:rPr lang="en-GB" altLang="en-US" sz="3200" b="0" i="1"/>
              <a:t>(the reason for the notes!)</a:t>
            </a:r>
            <a:br>
              <a:rPr lang="en-GB" altLang="en-US" sz="3200" b="0" i="1"/>
            </a:br>
            <a:br>
              <a:rPr lang="en-GB" altLang="en-US" sz="3200" b="0" i="1"/>
            </a:br>
            <a:br>
              <a:rPr lang="en-GB" altLang="en-US" sz="3200" b="0" i="1"/>
            </a:br>
            <a:br>
              <a:rPr lang="en-GB" altLang="en-US" sz="3200" b="0" i="1"/>
            </a:br>
            <a:br>
              <a:rPr lang="en-GB" altLang="en-US" sz="3200" b="0" i="1"/>
            </a:br>
            <a:br>
              <a:rPr lang="en-GB" altLang="en-US" sz="3200" b="0" i="1"/>
            </a:br>
            <a:endParaRPr lang="en-GB" altLang="en-US" sz="3200" b="0" i="1"/>
          </a:p>
        </p:txBody>
      </p:sp>
      <p:pic>
        <p:nvPicPr>
          <p:cNvPr id="3" name="Picture 2" descr="http://nwbnewcommunities.org.uk/images/Case_study_icon.png">
            <a:hlinkClick r:id="rId3"/>
            <a:extLst>
              <a:ext uri="{FF2B5EF4-FFF2-40B4-BE49-F238E27FC236}">
                <a16:creationId xmlns:a16="http://schemas.microsoft.com/office/drawing/2014/main" id="{D365FE97-D248-7C98-0F3F-9FF79EBF54C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rot="-313402">
            <a:off x="523801" y="255840"/>
            <a:ext cx="939787" cy="12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53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DD39D-3BE4-4045-808F-AA8E3FB0B035}"/>
              </a:ext>
            </a:extLst>
          </p:cNvPr>
          <p:cNvSpPr>
            <a:spLocks noGrp="1"/>
          </p:cNvSpPr>
          <p:nvPr>
            <p:ph type="title"/>
          </p:nvPr>
        </p:nvSpPr>
        <p:spPr>
          <a:xfrm>
            <a:off x="415985" y="456129"/>
            <a:ext cx="7886700" cy="808032"/>
          </a:xfrm>
        </p:spPr>
        <p:txBody>
          <a:bodyPr>
            <a:normAutofit/>
          </a:bodyPr>
          <a:lstStyle/>
          <a:p>
            <a:r>
              <a:rPr lang="en-GB" sz="3600"/>
              <a:t>Aim of this session</a:t>
            </a:r>
          </a:p>
        </p:txBody>
      </p:sp>
      <p:pic>
        <p:nvPicPr>
          <p:cNvPr id="3" name="Picture 11" descr="C:\Users\Amanda\AppData\Local\Microsoft\Windows\Temporary Internet Files\Content.IE5\9L74P8CS\Aim.jpg">
            <a:extLst>
              <a:ext uri="{FF2B5EF4-FFF2-40B4-BE49-F238E27FC236}">
                <a16:creationId xmlns:a16="http://schemas.microsoft.com/office/drawing/2014/main" id="{47E088D4-BBC0-4F47-2410-D235A7EA95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41637" y="227251"/>
            <a:ext cx="1749268" cy="1559346"/>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8EA93BCC-9A73-4535-8EE0-65B513139F69}"/>
              </a:ext>
            </a:extLst>
          </p:cNvPr>
          <p:cNvSpPr>
            <a:spLocks noGrp="1"/>
          </p:cNvSpPr>
          <p:nvPr>
            <p:ph idx="1"/>
          </p:nvPr>
        </p:nvSpPr>
        <p:spPr>
          <a:xfrm>
            <a:off x="628650" y="1258328"/>
            <a:ext cx="8149590" cy="4834968"/>
          </a:xfrm>
        </p:spPr>
        <p:txBody>
          <a:bodyPr>
            <a:normAutofit fontScale="85000" lnSpcReduction="20000"/>
          </a:bodyPr>
          <a:lstStyle/>
          <a:p>
            <a:r>
              <a:rPr lang="en-GB" altLang="en-US" sz="2400" i="0" dirty="0">
                <a:solidFill>
                  <a:srgbClr val="004F6B"/>
                </a:solidFill>
                <a:latin typeface="Poppins (body)"/>
              </a:rPr>
              <a:t>By the end of today you will:</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Understand what Enter and View (E&amp;V) is and is not</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Understand the legal framework of E&amp;V</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Have looked at different situations</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Know when it is not appropriate to use E&amp;V</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Know how to prepare and carry out a visit</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Deal with difficult situations</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Prepare an E&amp;V Report</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Understand the importance of E&amp;V</a:t>
            </a:r>
          </a:p>
          <a:p>
            <a:pPr marL="342900" indent="-342900" eaLnBrk="1" hangingPunct="1">
              <a:lnSpc>
                <a:spcPct val="150000"/>
              </a:lnSpc>
              <a:buClr>
                <a:schemeClr val="accent6">
                  <a:lumMod val="50000"/>
                </a:schemeClr>
              </a:buClr>
              <a:buFont typeface="Wingdings" panose="05000000000000000000" pitchFamily="2" charset="2"/>
              <a:buChar char="ü"/>
            </a:pPr>
            <a:r>
              <a:rPr lang="en-GB" altLang="en-US" sz="2400" i="0" dirty="0">
                <a:solidFill>
                  <a:srgbClr val="004F6B"/>
                </a:solidFill>
                <a:latin typeface="Poppins (body)"/>
              </a:rPr>
              <a:t>Share and discuss examples of good practice  </a:t>
            </a:r>
          </a:p>
        </p:txBody>
      </p:sp>
    </p:spTree>
    <p:extLst>
      <p:ext uri="{BB962C8B-B14F-4D97-AF65-F5344CB8AC3E}">
        <p14:creationId xmlns:p14="http://schemas.microsoft.com/office/powerpoint/2010/main" val="3740885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17501" y="0"/>
            <a:ext cx="9144000" cy="6858000"/>
          </a:xfrm>
        </p:spPr>
      </p:pic>
      <p:sp>
        <p:nvSpPr>
          <p:cNvPr id="6" name="Title 5"/>
          <p:cNvSpPr>
            <a:spLocks noGrp="1"/>
          </p:cNvSpPr>
          <p:nvPr>
            <p:ph type="ctrTitle"/>
          </p:nvPr>
        </p:nvSpPr>
        <p:spPr>
          <a:xfrm>
            <a:off x="395536" y="5130000"/>
            <a:ext cx="5904000" cy="1728000"/>
          </a:xfrm>
        </p:spPr>
        <p:txBody>
          <a:bodyPr/>
          <a:lstStyle/>
          <a:p>
            <a:r>
              <a:rPr lang="en-US" altLang="en-US" sz="2800">
                <a:solidFill>
                  <a:schemeClr val="accent6"/>
                </a:solidFill>
              </a:rPr>
              <a:t>Being inclusive</a:t>
            </a:r>
            <a:br>
              <a:rPr lang="en-GB" altLang="en-US" sz="2800"/>
            </a:br>
            <a:br>
              <a:rPr lang="en-GB" sz="4400"/>
            </a:br>
            <a:endParaRPr lang="en-GB" sz="2800">
              <a:latin typeface="Century Gothic" panose="020B0502020202020204" pitchFamily="34" charset="0"/>
            </a:endParaRPr>
          </a:p>
        </p:txBody>
      </p:sp>
    </p:spTree>
    <p:extLst>
      <p:ext uri="{BB962C8B-B14F-4D97-AF65-F5344CB8AC3E}">
        <p14:creationId xmlns:p14="http://schemas.microsoft.com/office/powerpoint/2010/main" val="421630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ainbow flag with a circle&#10;&#10;Description automatically generated">
            <a:extLst>
              <a:ext uri="{FF2B5EF4-FFF2-40B4-BE49-F238E27FC236}">
                <a16:creationId xmlns:a16="http://schemas.microsoft.com/office/drawing/2014/main" id="{375AEBE4-065C-CF49-F64A-14EBC8F81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653136"/>
            <a:ext cx="1144198" cy="1144198"/>
          </a:xfrm>
          <a:prstGeom prst="rect">
            <a:avLst/>
          </a:prstGeom>
        </p:spPr>
      </p:pic>
      <p:sp>
        <p:nvSpPr>
          <p:cNvPr id="2" name="Title 1">
            <a:extLst>
              <a:ext uri="{FF2B5EF4-FFF2-40B4-BE49-F238E27FC236}">
                <a16:creationId xmlns:a16="http://schemas.microsoft.com/office/drawing/2014/main" id="{3372A1AB-B561-D142-6EBB-B50A38420B78}"/>
              </a:ext>
            </a:extLst>
          </p:cNvPr>
          <p:cNvSpPr>
            <a:spLocks noGrp="1"/>
          </p:cNvSpPr>
          <p:nvPr>
            <p:ph type="title"/>
          </p:nvPr>
        </p:nvSpPr>
        <p:spPr>
          <a:xfrm>
            <a:off x="407390" y="404664"/>
            <a:ext cx="8208000" cy="468000"/>
          </a:xfrm>
        </p:spPr>
        <p:txBody>
          <a:bodyPr/>
          <a:lstStyle/>
          <a:p>
            <a:r>
              <a:rPr lang="en-GB">
                <a:latin typeface="+mj-lt"/>
              </a:rPr>
              <a:t>What can I do?</a:t>
            </a:r>
          </a:p>
        </p:txBody>
      </p:sp>
      <p:sp>
        <p:nvSpPr>
          <p:cNvPr id="3" name="Content Placeholder 2">
            <a:extLst>
              <a:ext uri="{FF2B5EF4-FFF2-40B4-BE49-F238E27FC236}">
                <a16:creationId xmlns:a16="http://schemas.microsoft.com/office/drawing/2014/main" id="{E44C3618-34D2-0474-BEF1-BF840A225716}"/>
              </a:ext>
            </a:extLst>
          </p:cNvPr>
          <p:cNvSpPr>
            <a:spLocks noGrp="1"/>
          </p:cNvSpPr>
          <p:nvPr>
            <p:ph idx="1"/>
          </p:nvPr>
        </p:nvSpPr>
        <p:spPr>
          <a:xfrm>
            <a:off x="2269820" y="947667"/>
            <a:ext cx="6853905" cy="4962666"/>
          </a:xfrm>
        </p:spPr>
        <p:txBody>
          <a:bodyPr/>
          <a:lstStyle/>
          <a:p>
            <a:pPr>
              <a:spcAft>
                <a:spcPts val="0"/>
              </a:spcAft>
            </a:pPr>
            <a:endParaRPr lang="en-GB" b="1" dirty="0">
              <a:latin typeface="+mn-lt"/>
            </a:endParaRPr>
          </a:p>
          <a:p>
            <a:pPr>
              <a:spcAft>
                <a:spcPts val="0"/>
              </a:spcAft>
            </a:pPr>
            <a:r>
              <a:rPr lang="en-GB" b="1" dirty="0">
                <a:latin typeface="+mn-lt"/>
              </a:rPr>
              <a:t>Names are important</a:t>
            </a:r>
          </a:p>
          <a:p>
            <a:pPr>
              <a:spcAft>
                <a:spcPts val="1800"/>
              </a:spcAft>
            </a:pPr>
            <a:r>
              <a:rPr lang="en-GB" dirty="0">
                <a:latin typeface="+mn-lt"/>
              </a:rPr>
              <a:t>Ask someone how they pronounce their name – and practice!  </a:t>
            </a:r>
          </a:p>
          <a:p>
            <a:pPr>
              <a:spcAft>
                <a:spcPts val="0"/>
              </a:spcAft>
            </a:pPr>
            <a:r>
              <a:rPr lang="en-GB" b="1" dirty="0">
                <a:latin typeface="+mn-lt"/>
              </a:rPr>
              <a:t>Pronouns are important</a:t>
            </a:r>
          </a:p>
          <a:p>
            <a:pPr>
              <a:spcAft>
                <a:spcPts val="1800"/>
              </a:spcAft>
            </a:pPr>
            <a:r>
              <a:rPr lang="en-GB" dirty="0">
                <a:latin typeface="+mn-lt"/>
              </a:rPr>
              <a:t>Being</a:t>
            </a:r>
            <a:r>
              <a:rPr lang="en-GB" b="1" dirty="0">
                <a:latin typeface="+mn-lt"/>
              </a:rPr>
              <a:t> </a:t>
            </a:r>
            <a:r>
              <a:rPr lang="en-GB" dirty="0">
                <a:latin typeface="+mn-lt"/>
              </a:rPr>
              <a:t>misgendered</a:t>
            </a:r>
            <a:r>
              <a:rPr lang="en-GB" b="1" dirty="0">
                <a:latin typeface="+mn-lt"/>
              </a:rPr>
              <a:t> </a:t>
            </a:r>
            <a:r>
              <a:rPr lang="en-GB" dirty="0">
                <a:latin typeface="+mn-lt"/>
              </a:rPr>
              <a:t>can have a negative impact on your mental health. Ask someone (privately) how they prefer to be addressed.  Try not to make assumptions.</a:t>
            </a:r>
          </a:p>
          <a:p>
            <a:pPr>
              <a:spcAft>
                <a:spcPts val="0"/>
              </a:spcAft>
            </a:pPr>
            <a:r>
              <a:rPr lang="en-GB" b="1" dirty="0">
                <a:latin typeface="+mn-lt"/>
              </a:rPr>
              <a:t>Remember, there is a difference between nationality and ethnicity.</a:t>
            </a:r>
          </a:p>
          <a:p>
            <a:pPr>
              <a:spcAft>
                <a:spcPts val="1800"/>
              </a:spcAft>
            </a:pPr>
            <a:r>
              <a:rPr lang="en-GB" dirty="0">
                <a:latin typeface="+mn-lt"/>
              </a:rPr>
              <a:t>Ask: Where are you from? – accept the answer</a:t>
            </a:r>
          </a:p>
          <a:p>
            <a:pPr>
              <a:spcAft>
                <a:spcPts val="1800"/>
              </a:spcAft>
            </a:pPr>
            <a:r>
              <a:rPr lang="en-GB" dirty="0">
                <a:latin typeface="+mn-lt"/>
              </a:rPr>
              <a:t>Don’t add the ‘where are you really from originally?’</a:t>
            </a:r>
          </a:p>
          <a:p>
            <a:pPr>
              <a:spcAft>
                <a:spcPts val="1800"/>
              </a:spcAft>
            </a:pPr>
            <a:r>
              <a:rPr lang="en-GB" dirty="0">
                <a:latin typeface="+mn-lt"/>
              </a:rPr>
              <a:t>If you get it wrong – apologise</a:t>
            </a:r>
            <a:endParaRPr lang="en-GB" dirty="0"/>
          </a:p>
        </p:txBody>
      </p:sp>
      <p:sp>
        <p:nvSpPr>
          <p:cNvPr id="5" name="Slide Number Placeholder 4">
            <a:extLst>
              <a:ext uri="{FF2B5EF4-FFF2-40B4-BE49-F238E27FC236}">
                <a16:creationId xmlns:a16="http://schemas.microsoft.com/office/drawing/2014/main" id="{90D9FDE7-0BA5-5F30-C6C2-1E0C220C7751}"/>
              </a:ext>
            </a:extLst>
          </p:cNvPr>
          <p:cNvSpPr>
            <a:spLocks noGrp="1"/>
          </p:cNvSpPr>
          <p:nvPr>
            <p:ph type="sldNum" sz="quarter" idx="12"/>
          </p:nvPr>
        </p:nvSpPr>
        <p:spPr/>
        <p:txBody>
          <a:bodyPr/>
          <a:lstStyle/>
          <a:p>
            <a:fld id="{9295DF58-4118-4551-8C61-1A7ED177FA2D}" type="slidenum">
              <a:rPr lang="en-GB" noProof="0" smtClean="0"/>
              <a:pPr/>
              <a:t>41</a:t>
            </a:fld>
            <a:endParaRPr lang="en-GB" noProof="0"/>
          </a:p>
        </p:txBody>
      </p:sp>
      <p:pic>
        <p:nvPicPr>
          <p:cNvPr id="6" name="Picture 5" descr="A person and person talking&#10;&#10;Description automatically generated">
            <a:extLst>
              <a:ext uri="{FF2B5EF4-FFF2-40B4-BE49-F238E27FC236}">
                <a16:creationId xmlns:a16="http://schemas.microsoft.com/office/drawing/2014/main" id="{A4622193-A3C6-C30F-90A1-921BDBDDE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07" y="935110"/>
            <a:ext cx="1412775" cy="1412775"/>
          </a:xfrm>
          <a:prstGeom prst="rect">
            <a:avLst/>
          </a:prstGeom>
        </p:spPr>
      </p:pic>
      <p:pic>
        <p:nvPicPr>
          <p:cNvPr id="8" name="Picture 7" descr="A close-up of a hand holding a person's hand&#10;&#10;Description automatically generated">
            <a:extLst>
              <a:ext uri="{FF2B5EF4-FFF2-40B4-BE49-F238E27FC236}">
                <a16:creationId xmlns:a16="http://schemas.microsoft.com/office/drawing/2014/main" id="{ECFDE969-7FCD-04C8-01C1-CC4D55963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90" y="3544542"/>
            <a:ext cx="1572322" cy="1412775"/>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1AE07A6A-588A-4D06-5887-E6FCAA518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5" y="4987385"/>
            <a:ext cx="1100025" cy="1100025"/>
          </a:xfrm>
          <a:prstGeom prst="rect">
            <a:avLst/>
          </a:prstGeom>
        </p:spPr>
      </p:pic>
      <p:pic>
        <p:nvPicPr>
          <p:cNvPr id="12" name="Picture 11" descr="A person and person standing in front of a red background&#10;&#10;Description automatically generated">
            <a:extLst>
              <a:ext uri="{FF2B5EF4-FFF2-40B4-BE49-F238E27FC236}">
                <a16:creationId xmlns:a16="http://schemas.microsoft.com/office/drawing/2014/main" id="{56F46FE4-0A60-F366-36DC-9EA8BDC46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698" y="2356410"/>
            <a:ext cx="1255705" cy="1255705"/>
          </a:xfrm>
          <a:prstGeom prst="rect">
            <a:avLst/>
          </a:prstGeom>
        </p:spPr>
      </p:pic>
    </p:spTree>
    <p:extLst>
      <p:ext uri="{BB962C8B-B14F-4D97-AF65-F5344CB8AC3E}">
        <p14:creationId xmlns:p14="http://schemas.microsoft.com/office/powerpoint/2010/main" val="369801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41FC-D3FC-13DC-1C9F-A82DB6FE0BEE}"/>
              </a:ext>
            </a:extLst>
          </p:cNvPr>
          <p:cNvSpPr>
            <a:spLocks noGrp="1"/>
          </p:cNvSpPr>
          <p:nvPr>
            <p:ph type="title"/>
          </p:nvPr>
        </p:nvSpPr>
        <p:spPr>
          <a:xfrm>
            <a:off x="457199" y="617525"/>
            <a:ext cx="8310307" cy="468000"/>
          </a:xfrm>
        </p:spPr>
        <p:txBody>
          <a:bodyPr/>
          <a:lstStyle/>
          <a:p>
            <a:r>
              <a:rPr lang="en-GB"/>
              <a:t>Are ‘microaggressions’ really that tiny?</a:t>
            </a:r>
          </a:p>
        </p:txBody>
      </p:sp>
      <p:sp>
        <p:nvSpPr>
          <p:cNvPr id="3" name="Content Placeholder 2">
            <a:extLst>
              <a:ext uri="{FF2B5EF4-FFF2-40B4-BE49-F238E27FC236}">
                <a16:creationId xmlns:a16="http://schemas.microsoft.com/office/drawing/2014/main" id="{2B6851EF-2234-4BF9-0564-D513C99CEB98}"/>
              </a:ext>
            </a:extLst>
          </p:cNvPr>
          <p:cNvSpPr>
            <a:spLocks noGrp="1"/>
          </p:cNvSpPr>
          <p:nvPr>
            <p:ph sz="half" idx="2"/>
          </p:nvPr>
        </p:nvSpPr>
        <p:spPr>
          <a:xfrm>
            <a:off x="3898317" y="1628800"/>
            <a:ext cx="4869189" cy="4764497"/>
          </a:xfrm>
        </p:spPr>
        <p:txBody>
          <a:bodyPr/>
          <a:lstStyle/>
          <a:p>
            <a:pPr marL="285750" indent="-285750">
              <a:buFont typeface="Arial" panose="020B0604020202020204" pitchFamily="34" charset="0"/>
              <a:buChar char="•"/>
            </a:pPr>
            <a:r>
              <a:rPr lang="en-GB" sz="2000"/>
              <a:t>Said to a British person of African descent who said they were British when asked their nationality.</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2000"/>
              <a:t>Said to an older person when they have offered to help with a new work project.</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2000"/>
              <a:t>Said to a pregnant woman at work by her manager before she went on maternity leave. </a:t>
            </a:r>
          </a:p>
        </p:txBody>
      </p:sp>
      <p:sp>
        <p:nvSpPr>
          <p:cNvPr id="5" name="Slide Number Placeholder 4">
            <a:extLst>
              <a:ext uri="{FF2B5EF4-FFF2-40B4-BE49-F238E27FC236}">
                <a16:creationId xmlns:a16="http://schemas.microsoft.com/office/drawing/2014/main" id="{0E4DC059-5446-E2C5-5662-13DDBB53F18E}"/>
              </a:ext>
            </a:extLst>
          </p:cNvPr>
          <p:cNvSpPr>
            <a:spLocks noGrp="1"/>
          </p:cNvSpPr>
          <p:nvPr>
            <p:ph type="sldNum" sz="quarter" idx="12"/>
          </p:nvPr>
        </p:nvSpPr>
        <p:spPr/>
        <p:txBody>
          <a:bodyPr/>
          <a:lstStyle/>
          <a:p>
            <a:fld id="{9295DF58-4118-4551-8C61-1A7ED177FA2D}" type="slidenum">
              <a:rPr lang="en-GB" noProof="0" smtClean="0"/>
              <a:pPr/>
              <a:t>42</a:t>
            </a:fld>
            <a:endParaRPr lang="en-GB" noProof="0"/>
          </a:p>
        </p:txBody>
      </p:sp>
      <p:sp>
        <p:nvSpPr>
          <p:cNvPr id="4" name="Rectangle: Rounded Corners 3">
            <a:extLst>
              <a:ext uri="{FF2B5EF4-FFF2-40B4-BE49-F238E27FC236}">
                <a16:creationId xmlns:a16="http://schemas.microsoft.com/office/drawing/2014/main" id="{ABA08CD0-D317-31B5-053B-5958CAFBD776}"/>
              </a:ext>
            </a:extLst>
          </p:cNvPr>
          <p:cNvSpPr/>
          <p:nvPr/>
        </p:nvSpPr>
        <p:spPr>
          <a:xfrm>
            <a:off x="683568" y="1340768"/>
            <a:ext cx="2736304" cy="145935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solidFill>
                  <a:srgbClr val="000000"/>
                </a:solidFill>
              </a:rPr>
              <a:t>“But where are you really from?”</a:t>
            </a:r>
          </a:p>
        </p:txBody>
      </p:sp>
      <p:sp>
        <p:nvSpPr>
          <p:cNvPr id="6" name="Rectangle: Rounded Corners 5">
            <a:extLst>
              <a:ext uri="{FF2B5EF4-FFF2-40B4-BE49-F238E27FC236}">
                <a16:creationId xmlns:a16="http://schemas.microsoft.com/office/drawing/2014/main" id="{F97F10A1-EA16-A74D-B24F-A16F9287B010}"/>
              </a:ext>
            </a:extLst>
          </p:cNvPr>
          <p:cNvSpPr/>
          <p:nvPr/>
        </p:nvSpPr>
        <p:spPr>
          <a:xfrm>
            <a:off x="683568" y="3133193"/>
            <a:ext cx="2736304" cy="145935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solidFill>
                  <a:srgbClr val="000000"/>
                </a:solidFill>
              </a:rPr>
              <a:t>“You might have trouble learning the new technology.”</a:t>
            </a:r>
          </a:p>
        </p:txBody>
      </p:sp>
      <p:sp>
        <p:nvSpPr>
          <p:cNvPr id="8" name="Rectangle: Rounded Corners 7">
            <a:extLst>
              <a:ext uri="{FF2B5EF4-FFF2-40B4-BE49-F238E27FC236}">
                <a16:creationId xmlns:a16="http://schemas.microsoft.com/office/drawing/2014/main" id="{FD6B9BC6-67FB-65A4-4CED-8C77BC417971}"/>
              </a:ext>
            </a:extLst>
          </p:cNvPr>
          <p:cNvSpPr/>
          <p:nvPr/>
        </p:nvSpPr>
        <p:spPr>
          <a:xfrm>
            <a:off x="710042" y="4925618"/>
            <a:ext cx="2736304" cy="14593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0000"/>
                </a:solidFill>
              </a:rPr>
              <a:t>“I expect your priorities will change now.”</a:t>
            </a:r>
          </a:p>
        </p:txBody>
      </p:sp>
    </p:spTree>
    <p:extLst>
      <p:ext uri="{BB962C8B-B14F-4D97-AF65-F5344CB8AC3E}">
        <p14:creationId xmlns:p14="http://schemas.microsoft.com/office/powerpoint/2010/main" val="2845838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4AFB-66A5-DCED-FD5C-9CBD5711EEE4}"/>
              </a:ext>
            </a:extLst>
          </p:cNvPr>
          <p:cNvSpPr>
            <a:spLocks noGrp="1"/>
          </p:cNvSpPr>
          <p:nvPr>
            <p:ph type="title"/>
          </p:nvPr>
        </p:nvSpPr>
        <p:spPr>
          <a:xfrm>
            <a:off x="630238" y="365125"/>
            <a:ext cx="7886700" cy="543595"/>
          </a:xfrm>
        </p:spPr>
        <p:txBody>
          <a:bodyPr/>
          <a:lstStyle/>
          <a:p>
            <a:r>
              <a:rPr lang="en-GB" sz="3600">
                <a:latin typeface="Century Gothic" panose="020B0502020202020204" pitchFamily="34" charset="0"/>
              </a:rPr>
              <a:t>Remember:</a:t>
            </a:r>
          </a:p>
        </p:txBody>
      </p:sp>
      <p:sp>
        <p:nvSpPr>
          <p:cNvPr id="6" name="Content Placeholder 5">
            <a:extLst>
              <a:ext uri="{FF2B5EF4-FFF2-40B4-BE49-F238E27FC236}">
                <a16:creationId xmlns:a16="http://schemas.microsoft.com/office/drawing/2014/main" id="{0E6B8480-239E-3DF7-9A3D-75F514ABBAAD}"/>
              </a:ext>
            </a:extLst>
          </p:cNvPr>
          <p:cNvSpPr>
            <a:spLocks noGrp="1"/>
          </p:cNvSpPr>
          <p:nvPr>
            <p:ph sz="quarter" idx="4"/>
          </p:nvPr>
        </p:nvSpPr>
        <p:spPr>
          <a:xfrm>
            <a:off x="2041643" y="1288620"/>
            <a:ext cx="6725864" cy="4670896"/>
          </a:xfrm>
        </p:spPr>
        <p:txBody>
          <a:bodyPr/>
          <a:lstStyle/>
          <a:p>
            <a:pPr marL="285750" indent="-285750">
              <a:spcAft>
                <a:spcPts val="2400"/>
              </a:spcAft>
              <a:buFont typeface="Arial" panose="020B0604020202020204" pitchFamily="34" charset="0"/>
              <a:buChar char="•"/>
            </a:pPr>
            <a:r>
              <a:rPr lang="en-GB" sz="2400" b="1"/>
              <a:t>Equality</a:t>
            </a:r>
            <a:r>
              <a:rPr lang="en-GB" sz="2400"/>
              <a:t> - everyone gets a pair of shoes.</a:t>
            </a:r>
          </a:p>
          <a:p>
            <a:pPr marL="285750" indent="-285750">
              <a:spcAft>
                <a:spcPts val="2400"/>
              </a:spcAft>
              <a:buFont typeface="Arial" panose="020B0604020202020204" pitchFamily="34" charset="0"/>
              <a:buChar char="•"/>
            </a:pPr>
            <a:r>
              <a:rPr lang="en-GB" sz="2400" b="1"/>
              <a:t>Diversity</a:t>
            </a:r>
            <a:r>
              <a:rPr lang="en-GB" sz="2400"/>
              <a:t> - everyone gets a different type of shoe.</a:t>
            </a:r>
          </a:p>
          <a:p>
            <a:pPr marL="285750" indent="-285750">
              <a:spcAft>
                <a:spcPts val="2400"/>
              </a:spcAft>
              <a:buFont typeface="Arial" panose="020B0604020202020204" pitchFamily="34" charset="0"/>
              <a:buChar char="•"/>
            </a:pPr>
            <a:r>
              <a:rPr lang="en-GB" sz="2400" b="1"/>
              <a:t>Equity</a:t>
            </a:r>
            <a:r>
              <a:rPr lang="en-GB" sz="2400"/>
              <a:t> - everyone gets a pair of shoes that fits.</a:t>
            </a:r>
          </a:p>
          <a:p>
            <a:pPr marL="285750" indent="-285750">
              <a:spcAft>
                <a:spcPts val="2400"/>
              </a:spcAft>
              <a:buFont typeface="Arial" panose="020B0604020202020204" pitchFamily="34" charset="0"/>
              <a:buChar char="•"/>
            </a:pPr>
            <a:r>
              <a:rPr lang="en-GB" sz="2400" b="1"/>
              <a:t>Acceptance</a:t>
            </a:r>
            <a:r>
              <a:rPr lang="en-GB" sz="2400"/>
              <a:t> - understanding we all wear different kinds of shoes.</a:t>
            </a:r>
          </a:p>
          <a:p>
            <a:pPr marL="285750" indent="-285750">
              <a:spcAft>
                <a:spcPts val="2400"/>
              </a:spcAft>
              <a:buFont typeface="Arial" panose="020B0604020202020204" pitchFamily="34" charset="0"/>
              <a:buChar char="•"/>
            </a:pPr>
            <a:r>
              <a:rPr lang="en-GB" sz="2400" b="1"/>
              <a:t>Belonging</a:t>
            </a:r>
            <a:r>
              <a:rPr lang="en-GB" sz="2400"/>
              <a:t> - wearing the shoes you want without fear of judgement.</a:t>
            </a:r>
          </a:p>
        </p:txBody>
      </p:sp>
      <p:sp>
        <p:nvSpPr>
          <p:cNvPr id="5" name="Slide Number Placeholder 4">
            <a:extLst>
              <a:ext uri="{FF2B5EF4-FFF2-40B4-BE49-F238E27FC236}">
                <a16:creationId xmlns:a16="http://schemas.microsoft.com/office/drawing/2014/main" id="{E77B03DE-2AA0-8761-8E3D-270A5C822E87}"/>
              </a:ext>
            </a:extLst>
          </p:cNvPr>
          <p:cNvSpPr>
            <a:spLocks noGrp="1"/>
          </p:cNvSpPr>
          <p:nvPr>
            <p:ph type="sldNum" sz="quarter" idx="12"/>
          </p:nvPr>
        </p:nvSpPr>
        <p:spPr/>
        <p:txBody>
          <a:bodyPr anchor="t">
            <a:normAutofit/>
          </a:bodyPr>
          <a:lstStyle/>
          <a:p>
            <a:pPr>
              <a:spcAft>
                <a:spcPts val="600"/>
              </a:spcAft>
            </a:pPr>
            <a:fld id="{9295DF58-4118-4551-8C61-1A7ED177FA2D}" type="slidenum">
              <a:rPr lang="en-GB" noProof="0" smtClean="0"/>
              <a:pPr>
                <a:spcAft>
                  <a:spcPts val="600"/>
                </a:spcAft>
              </a:pPr>
              <a:t>43</a:t>
            </a:fld>
            <a:endParaRPr lang="en-GB" noProof="0"/>
          </a:p>
        </p:txBody>
      </p:sp>
      <p:pic>
        <p:nvPicPr>
          <p:cNvPr id="17" name="Picture 16" descr="A pair of pink slippers&#10;&#10;Description automatically generated">
            <a:extLst>
              <a:ext uri="{FF2B5EF4-FFF2-40B4-BE49-F238E27FC236}">
                <a16:creationId xmlns:a16="http://schemas.microsoft.com/office/drawing/2014/main" id="{85A3BB9C-D932-D3D2-D3F2-2BA3E2510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28" y="4953478"/>
            <a:ext cx="1001970" cy="1001970"/>
          </a:xfrm>
          <a:prstGeom prst="rect">
            <a:avLst/>
          </a:prstGeom>
        </p:spPr>
      </p:pic>
      <p:pic>
        <p:nvPicPr>
          <p:cNvPr id="19" name="Picture 18" descr="A close up of a boot&#10;&#10;Description automatically generated">
            <a:extLst>
              <a:ext uri="{FF2B5EF4-FFF2-40B4-BE49-F238E27FC236}">
                <a16:creationId xmlns:a16="http://schemas.microsoft.com/office/drawing/2014/main" id="{182E5B28-D177-A9AA-E761-D03B103DA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9037" y="3827549"/>
            <a:ext cx="1100152" cy="1151970"/>
          </a:xfrm>
          <a:prstGeom prst="rect">
            <a:avLst/>
          </a:prstGeom>
        </p:spPr>
      </p:pic>
      <p:pic>
        <p:nvPicPr>
          <p:cNvPr id="23" name="Picture 22" descr="A pair of blue and white sneakers&#10;&#10;Description automatically generated">
            <a:extLst>
              <a:ext uri="{FF2B5EF4-FFF2-40B4-BE49-F238E27FC236}">
                <a16:creationId xmlns:a16="http://schemas.microsoft.com/office/drawing/2014/main" id="{97B63A89-3B56-0988-C271-B1B34DF8F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71" y="1110218"/>
            <a:ext cx="949935" cy="949935"/>
          </a:xfrm>
          <a:prstGeom prst="rect">
            <a:avLst/>
          </a:prstGeom>
        </p:spPr>
      </p:pic>
      <p:pic>
        <p:nvPicPr>
          <p:cNvPr id="25" name="Picture 24" descr="A pair of red shoes&#10;&#10;Description automatically generated">
            <a:extLst>
              <a:ext uri="{FF2B5EF4-FFF2-40B4-BE49-F238E27FC236}">
                <a16:creationId xmlns:a16="http://schemas.microsoft.com/office/drawing/2014/main" id="{CFEE58A4-68E9-D3B2-638E-6C46391E8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128" y="2877615"/>
            <a:ext cx="1151971" cy="1151971"/>
          </a:xfrm>
          <a:prstGeom prst="rect">
            <a:avLst/>
          </a:prstGeom>
        </p:spPr>
      </p:pic>
      <p:pic>
        <p:nvPicPr>
          <p:cNvPr id="27" name="Picture 26" descr="A pair of black high heeled shoes&#10;&#10;Description automatically generated">
            <a:extLst>
              <a:ext uri="{FF2B5EF4-FFF2-40B4-BE49-F238E27FC236}">
                <a16:creationId xmlns:a16="http://schemas.microsoft.com/office/drawing/2014/main" id="{22310009-051E-15D9-C4A6-E7828D2C6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925" y="2012587"/>
            <a:ext cx="949934" cy="949934"/>
          </a:xfrm>
          <a:prstGeom prst="rect">
            <a:avLst/>
          </a:prstGeom>
        </p:spPr>
      </p:pic>
    </p:spTree>
    <p:extLst>
      <p:ext uri="{BB962C8B-B14F-4D97-AF65-F5344CB8AC3E}">
        <p14:creationId xmlns:p14="http://schemas.microsoft.com/office/powerpoint/2010/main" val="3926494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75F8053-7F01-A970-6F7F-7B04FB5E1EDD}"/>
              </a:ext>
            </a:extLst>
          </p:cNvPr>
          <p:cNvSpPr>
            <a:spLocks noGrp="1"/>
          </p:cNvSpPr>
          <p:nvPr>
            <p:ph type="title"/>
          </p:nvPr>
        </p:nvSpPr>
        <p:spPr/>
        <p:txBody>
          <a:bodyPr>
            <a:normAutofit fontScale="90000"/>
          </a:bodyPr>
          <a:lstStyle/>
          <a:p>
            <a:pPr eaLnBrk="1" hangingPunct="1"/>
            <a:r>
              <a:rPr lang="en-GB" altLang="en-US" sz="4000"/>
              <a:t>Making</a:t>
            </a:r>
            <a:r>
              <a:rPr lang="en-GB" altLang="en-US"/>
              <a:t> </a:t>
            </a:r>
            <a:r>
              <a:rPr lang="en-GB" altLang="en-US" sz="4000"/>
              <a:t>Observations</a:t>
            </a:r>
            <a:endParaRPr lang="en-GB" altLang="en-US"/>
          </a:p>
        </p:txBody>
      </p:sp>
      <p:sp>
        <p:nvSpPr>
          <p:cNvPr id="44035" name="Content Placeholder 2">
            <a:extLst>
              <a:ext uri="{FF2B5EF4-FFF2-40B4-BE49-F238E27FC236}">
                <a16:creationId xmlns:a16="http://schemas.microsoft.com/office/drawing/2014/main" id="{314E45D4-4582-DEEB-96B1-AE9D543D771E}"/>
              </a:ext>
            </a:extLst>
          </p:cNvPr>
          <p:cNvSpPr>
            <a:spLocks noGrp="1"/>
          </p:cNvSpPr>
          <p:nvPr>
            <p:ph idx="1"/>
          </p:nvPr>
        </p:nvSpPr>
        <p:spPr/>
        <p:txBody>
          <a:bodyPr/>
          <a:lstStyle/>
          <a:p>
            <a:pPr eaLnBrk="1" hangingPunct="1">
              <a:buClr>
                <a:schemeClr val="bg2"/>
              </a:buClr>
            </a:pPr>
            <a:r>
              <a:rPr lang="en-GB" altLang="en-US" sz="2800" dirty="0">
                <a:latin typeface="+mn-lt"/>
              </a:rPr>
              <a:t>Enter &amp; view is about Authorised Representatives seeing things for themselves</a:t>
            </a:r>
          </a:p>
          <a:p>
            <a:pPr eaLnBrk="1" hangingPunct="1">
              <a:buClr>
                <a:schemeClr val="bg2"/>
              </a:buClr>
            </a:pPr>
            <a:endParaRPr lang="en-GB" altLang="en-US" sz="2800" dirty="0">
              <a:latin typeface="+mn-lt"/>
            </a:endParaRPr>
          </a:p>
          <a:p>
            <a:pPr eaLnBrk="1" hangingPunct="1">
              <a:buClr>
                <a:schemeClr val="bg2"/>
              </a:buClr>
            </a:pPr>
            <a:endParaRPr lang="en-GB" altLang="en-US" sz="2800" dirty="0">
              <a:latin typeface="+mn-lt"/>
            </a:endParaRPr>
          </a:p>
          <a:p>
            <a:pPr eaLnBrk="1" hangingPunct="1">
              <a:buClr>
                <a:schemeClr val="bg2"/>
              </a:buClr>
            </a:pPr>
            <a:endParaRPr lang="en-GB" altLang="en-US" sz="2800" dirty="0">
              <a:latin typeface="+mn-lt"/>
            </a:endParaRPr>
          </a:p>
          <a:p>
            <a:pPr eaLnBrk="1" hangingPunct="1">
              <a:buClr>
                <a:schemeClr val="bg2"/>
              </a:buClr>
            </a:pPr>
            <a:endParaRPr lang="en-GB" altLang="en-US" sz="2800" dirty="0">
              <a:latin typeface="+mn-lt"/>
            </a:endParaRPr>
          </a:p>
          <a:p>
            <a:pPr eaLnBrk="1" hangingPunct="1">
              <a:buClr>
                <a:schemeClr val="bg2"/>
              </a:buClr>
            </a:pPr>
            <a:endParaRPr lang="en-GB" altLang="en-US" sz="2800" dirty="0">
              <a:latin typeface="+mn-lt"/>
            </a:endParaRPr>
          </a:p>
          <a:p>
            <a:pPr eaLnBrk="1" hangingPunct="1">
              <a:buClr>
                <a:schemeClr val="bg2"/>
              </a:buClr>
            </a:pPr>
            <a:endParaRPr lang="en-GB" altLang="en-US" sz="1800" dirty="0">
              <a:latin typeface="+mn-lt"/>
            </a:endParaRPr>
          </a:p>
          <a:p>
            <a:pPr eaLnBrk="1" hangingPunct="1">
              <a:buFont typeface="Arial" panose="020B0604020202020204" pitchFamily="34" charset="0"/>
              <a:buChar char="•"/>
            </a:pPr>
            <a:endParaRPr lang="en-GB" altLang="en-US" sz="2400" dirty="0">
              <a:latin typeface="+mn-lt"/>
            </a:endParaRPr>
          </a:p>
          <a:p>
            <a:pPr eaLnBrk="1" hangingPunct="1">
              <a:buFont typeface="Arial" panose="020B0604020202020204" pitchFamily="34" charset="0"/>
              <a:buChar char="•"/>
            </a:pPr>
            <a:endParaRPr lang="en-GB" altLang="en-US" sz="2400" dirty="0">
              <a:latin typeface="+mn-lt"/>
            </a:endParaRPr>
          </a:p>
          <a:p>
            <a:pPr eaLnBrk="1" hangingPunct="1">
              <a:buFont typeface="Arial" panose="020B0604020202020204" pitchFamily="34" charset="0"/>
              <a:buChar char="•"/>
            </a:pPr>
            <a:endParaRPr lang="en-GB" altLang="en-US" sz="2400" dirty="0">
              <a:latin typeface="+mn-lt"/>
            </a:endParaRPr>
          </a:p>
        </p:txBody>
      </p:sp>
      <p:pic>
        <p:nvPicPr>
          <p:cNvPr id="44036" name="Picture 4" descr="Frank6.jpg">
            <a:extLst>
              <a:ext uri="{FF2B5EF4-FFF2-40B4-BE49-F238E27FC236}">
                <a16:creationId xmlns:a16="http://schemas.microsoft.com/office/drawing/2014/main" id="{42087553-8C2F-F4D1-61FD-4BA9057CF073}"/>
              </a:ext>
            </a:extLst>
          </p:cNvPr>
          <p:cNvPicPr>
            <a:picLocks noChangeAspect="1"/>
          </p:cNvPicPr>
          <p:nvPr/>
        </p:nvPicPr>
        <p:blipFill>
          <a:blip r:embed="rId3">
            <a:extLst>
              <a:ext uri="{28A0092B-C50C-407E-A947-70E740481C1C}">
                <a14:useLocalDpi xmlns:a14="http://schemas.microsoft.com/office/drawing/2010/main" val="0"/>
              </a:ext>
            </a:extLst>
          </a:blip>
          <a:srcRect l="5373" r="8679" b="52687"/>
          <a:stretch>
            <a:fillRect/>
          </a:stretch>
        </p:blipFill>
        <p:spPr bwMode="auto">
          <a:xfrm>
            <a:off x="3095625" y="3337719"/>
            <a:ext cx="295275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Woman_eye.jpg">
            <a:extLst>
              <a:ext uri="{FF2B5EF4-FFF2-40B4-BE49-F238E27FC236}">
                <a16:creationId xmlns:a16="http://schemas.microsoft.com/office/drawing/2014/main" id="{D2A161B5-FFA9-707B-63F1-9AF278CC94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461" y="2655516"/>
            <a:ext cx="1748041" cy="172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Magnifying_Glass.jpg">
            <a:extLst>
              <a:ext uri="{FF2B5EF4-FFF2-40B4-BE49-F238E27FC236}">
                <a16:creationId xmlns:a16="http://schemas.microsoft.com/office/drawing/2014/main" id="{A5C1A669-85BF-F5C5-1E76-F54E467CDA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7995" y="2461834"/>
            <a:ext cx="14922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Rachel-3.jpg">
            <a:extLst>
              <a:ext uri="{FF2B5EF4-FFF2-40B4-BE49-F238E27FC236}">
                <a16:creationId xmlns:a16="http://schemas.microsoft.com/office/drawing/2014/main" id="{BF879CEB-E758-711C-E65A-F6C6D93042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6697" y="3009134"/>
            <a:ext cx="2068513" cy="29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a:extLst>
              <a:ext uri="{FF2B5EF4-FFF2-40B4-BE49-F238E27FC236}">
                <a16:creationId xmlns:a16="http://schemas.microsoft.com/office/drawing/2014/main" id="{E9AF94A1-821E-AF1D-CD14-03CE8BCEA4F0}"/>
              </a:ext>
            </a:extLst>
          </p:cNvPr>
          <p:cNvSpPr>
            <a:spLocks noGrp="1"/>
          </p:cNvSpPr>
          <p:nvPr>
            <p:ph type="title"/>
          </p:nvPr>
        </p:nvSpPr>
        <p:spPr>
          <a:xfrm>
            <a:off x="468000" y="440673"/>
            <a:ext cx="8208000" cy="468000"/>
          </a:xfrm>
        </p:spPr>
        <p:txBody>
          <a:bodyPr>
            <a:normAutofit fontScale="90000"/>
          </a:bodyPr>
          <a:lstStyle/>
          <a:p>
            <a:pPr eaLnBrk="1" hangingPunct="1"/>
            <a:r>
              <a:rPr lang="en-GB" altLang="en-US"/>
              <a:t>Good Listening Skills</a:t>
            </a:r>
          </a:p>
        </p:txBody>
      </p:sp>
      <p:sp>
        <p:nvSpPr>
          <p:cNvPr id="46084" name="Content Placeholder 2">
            <a:extLst>
              <a:ext uri="{FF2B5EF4-FFF2-40B4-BE49-F238E27FC236}">
                <a16:creationId xmlns:a16="http://schemas.microsoft.com/office/drawing/2014/main" id="{284F184E-80D4-D300-9FAB-616DB45C63F0}"/>
              </a:ext>
            </a:extLst>
          </p:cNvPr>
          <p:cNvSpPr>
            <a:spLocks noGrp="1"/>
          </p:cNvSpPr>
          <p:nvPr>
            <p:ph idx="1"/>
          </p:nvPr>
        </p:nvSpPr>
        <p:spPr>
          <a:xfrm>
            <a:off x="468000" y="1319140"/>
            <a:ext cx="8208000" cy="4630139"/>
          </a:xfrm>
        </p:spPr>
        <p:txBody>
          <a:bodyPr>
            <a:normAutofit/>
          </a:bodyPr>
          <a:lstStyle/>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Look interested </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Pay attention</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Don’t make assumptions</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Encourage</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Listen</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Check it out</a:t>
            </a:r>
          </a:p>
          <a:p>
            <a:pPr marL="542925" indent="-457200" eaLnBrk="1" hangingPunct="1">
              <a:buClr>
                <a:schemeClr val="accent2">
                  <a:lumMod val="50000"/>
                </a:schemeClr>
              </a:buClr>
              <a:buFont typeface="Wingdings" panose="05000000000000000000" pitchFamily="2" charset="2"/>
              <a:buChar char="ü"/>
            </a:pPr>
            <a:r>
              <a:rPr lang="en-GB" altLang="en-US" sz="3200" dirty="0">
                <a:latin typeface="+mn-lt"/>
              </a:rPr>
              <a:t>Summarise</a:t>
            </a:r>
          </a:p>
        </p:txBody>
      </p:sp>
      <p:sp>
        <p:nvSpPr>
          <p:cNvPr id="8" name="Oval Callout 7">
            <a:extLst>
              <a:ext uri="{FF2B5EF4-FFF2-40B4-BE49-F238E27FC236}">
                <a16:creationId xmlns:a16="http://schemas.microsoft.com/office/drawing/2014/main" id="{A6C271F8-5754-25BF-1303-DC55B5FA319D}"/>
              </a:ext>
            </a:extLst>
          </p:cNvPr>
          <p:cNvSpPr/>
          <p:nvPr/>
        </p:nvSpPr>
        <p:spPr>
          <a:xfrm>
            <a:off x="5508103" y="833492"/>
            <a:ext cx="3246701" cy="1924121"/>
          </a:xfrm>
          <a:prstGeom prst="wedgeEllipseCallout">
            <a:avLst>
              <a:gd name="adj1" fmla="val 26573"/>
              <a:gd name="adj2" fmla="val 70660"/>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800">
                <a:solidFill>
                  <a:schemeClr val="tx1"/>
                </a:solidFill>
              </a:rPr>
              <a:t>Can I just check something with you...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BE728A0-B3B3-7AC8-C762-4BB6A2F3B0BC}"/>
              </a:ext>
            </a:extLst>
          </p:cNvPr>
          <p:cNvSpPr>
            <a:spLocks noGrp="1"/>
          </p:cNvSpPr>
          <p:nvPr>
            <p:ph type="title"/>
          </p:nvPr>
        </p:nvSpPr>
        <p:spPr/>
        <p:txBody>
          <a:bodyPr>
            <a:normAutofit fontScale="90000"/>
          </a:bodyPr>
          <a:lstStyle/>
          <a:p>
            <a:pPr eaLnBrk="1" hangingPunct="1"/>
            <a:r>
              <a:rPr lang="en-GB" altLang="en-US"/>
              <a:t>Listening Skills</a:t>
            </a:r>
          </a:p>
        </p:txBody>
      </p:sp>
      <p:sp>
        <p:nvSpPr>
          <p:cNvPr id="47107" name="Content Placeholder 2">
            <a:extLst>
              <a:ext uri="{FF2B5EF4-FFF2-40B4-BE49-F238E27FC236}">
                <a16:creationId xmlns:a16="http://schemas.microsoft.com/office/drawing/2014/main" id="{630BC468-0A72-44CF-C628-640DE2887E6D}"/>
              </a:ext>
            </a:extLst>
          </p:cNvPr>
          <p:cNvSpPr>
            <a:spLocks noGrp="1"/>
          </p:cNvSpPr>
          <p:nvPr>
            <p:ph idx="1"/>
          </p:nvPr>
        </p:nvSpPr>
        <p:spPr/>
        <p:txBody>
          <a:bodyPr/>
          <a:lstStyle/>
          <a:p>
            <a:pPr eaLnBrk="1" hangingPunct="1"/>
            <a:r>
              <a:rPr lang="en-GB" altLang="en-US" sz="2800" dirty="0">
                <a:latin typeface="+mn-lt"/>
              </a:rPr>
              <a:t>An important skill for Authorised Representatives is good listening skills</a:t>
            </a:r>
          </a:p>
          <a:p>
            <a:pPr eaLnBrk="1" hangingPunct="1"/>
            <a:endParaRPr lang="en-GB" altLang="en-US" sz="2800" dirty="0">
              <a:latin typeface="+mn-lt"/>
            </a:endParaRPr>
          </a:p>
          <a:p>
            <a:pPr algn="ctr" eaLnBrk="1" hangingPunct="1"/>
            <a:r>
              <a:rPr lang="en-GB" altLang="en-US" sz="2800" b="1" dirty="0">
                <a:latin typeface="+mn-lt"/>
              </a:rPr>
              <a:t>Listening practice exercise</a:t>
            </a:r>
          </a:p>
        </p:txBody>
      </p:sp>
      <p:pic>
        <p:nvPicPr>
          <p:cNvPr id="47108" name="Picture 4" descr="Listen2.jpg">
            <a:extLst>
              <a:ext uri="{FF2B5EF4-FFF2-40B4-BE49-F238E27FC236}">
                <a16:creationId xmlns:a16="http://schemas.microsoft.com/office/drawing/2014/main" id="{FAAD5023-1351-9DA2-8FCD-F0F3C029DB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511255"/>
            <a:ext cx="2714104" cy="237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2195AB1-63AE-59A3-9AFE-5C08FA24C2CA}"/>
              </a:ext>
            </a:extLst>
          </p:cNvPr>
          <p:cNvSpPr>
            <a:spLocks noGrp="1"/>
          </p:cNvSpPr>
          <p:nvPr>
            <p:ph type="title"/>
          </p:nvPr>
        </p:nvSpPr>
        <p:spPr/>
        <p:txBody>
          <a:bodyPr/>
          <a:lstStyle/>
          <a:p>
            <a:pPr eaLnBrk="1" hangingPunct="1"/>
            <a:r>
              <a:rPr lang="en-GB" altLang="en-US" sz="3400" dirty="0"/>
              <a:t>Does your drawing look like this...?</a:t>
            </a:r>
          </a:p>
        </p:txBody>
      </p:sp>
      <p:sp>
        <p:nvSpPr>
          <p:cNvPr id="25" name="Smiley Face 24">
            <a:extLst>
              <a:ext uri="{FF2B5EF4-FFF2-40B4-BE49-F238E27FC236}">
                <a16:creationId xmlns:a16="http://schemas.microsoft.com/office/drawing/2014/main" id="{19E022EC-1AE2-EF90-FB63-D4CA4CF1BEC3}"/>
              </a:ext>
            </a:extLst>
          </p:cNvPr>
          <p:cNvSpPr/>
          <p:nvPr/>
        </p:nvSpPr>
        <p:spPr>
          <a:xfrm>
            <a:off x="2555875" y="1989138"/>
            <a:ext cx="3671888" cy="3671887"/>
          </a:xfrm>
          <a:prstGeom prst="smileyFace">
            <a:avLst/>
          </a:prstGeom>
          <a:solidFill>
            <a:schemeClr val="bg1"/>
          </a:solidFill>
          <a:ln w="28575"/>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7" name="Straight Connector 26">
            <a:extLst>
              <a:ext uri="{FF2B5EF4-FFF2-40B4-BE49-F238E27FC236}">
                <a16:creationId xmlns:a16="http://schemas.microsoft.com/office/drawing/2014/main" id="{EDAF960B-03D6-5A9E-E8B6-0C1EDF914F24}"/>
              </a:ext>
            </a:extLst>
          </p:cNvPr>
          <p:cNvCxnSpPr/>
          <p:nvPr/>
        </p:nvCxnSpPr>
        <p:spPr>
          <a:xfrm>
            <a:off x="4356100" y="3644900"/>
            <a:ext cx="0" cy="576263"/>
          </a:xfrm>
          <a:prstGeom prst="line">
            <a:avLst/>
          </a:prstGeom>
          <a:ln w="12700">
            <a:solidFill>
              <a:schemeClr val="tx1"/>
            </a:solidFill>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0DB4-BA86-1170-5300-D25A5CCD720F}"/>
              </a:ext>
            </a:extLst>
          </p:cNvPr>
          <p:cNvSpPr>
            <a:spLocks noGrp="1"/>
          </p:cNvSpPr>
          <p:nvPr>
            <p:ph type="title"/>
          </p:nvPr>
        </p:nvSpPr>
        <p:spPr>
          <a:xfrm>
            <a:off x="328731" y="375877"/>
            <a:ext cx="8208000" cy="468000"/>
          </a:xfrm>
        </p:spPr>
        <p:txBody>
          <a:bodyPr/>
          <a:lstStyle/>
          <a:p>
            <a:r>
              <a:rPr lang="en-GB"/>
              <a:t>Listening skills: remember!</a:t>
            </a:r>
          </a:p>
        </p:txBody>
      </p:sp>
      <p:sp>
        <p:nvSpPr>
          <p:cNvPr id="51202" name="Content Placeholder 3">
            <a:extLst>
              <a:ext uri="{FF2B5EF4-FFF2-40B4-BE49-F238E27FC236}">
                <a16:creationId xmlns:a16="http://schemas.microsoft.com/office/drawing/2014/main" id="{F632C072-691F-2AA9-3688-286E67A78BB5}"/>
              </a:ext>
            </a:extLst>
          </p:cNvPr>
          <p:cNvSpPr>
            <a:spLocks noGrp="1"/>
          </p:cNvSpPr>
          <p:nvPr>
            <p:ph idx="1"/>
          </p:nvPr>
        </p:nvSpPr>
        <p:spPr>
          <a:xfrm>
            <a:off x="328731" y="1014483"/>
            <a:ext cx="8208000" cy="4962959"/>
          </a:xfrm>
        </p:spPr>
        <p:txBody>
          <a:bodyPr>
            <a:normAutofit fontScale="25000" lnSpcReduction="20000"/>
          </a:bodyPr>
          <a:lstStyle/>
          <a:p>
            <a:pPr eaLnBrk="1" hangingPunct="1"/>
            <a:r>
              <a:rPr lang="en-GB" altLang="en-US" sz="9600" b="1" u="sng">
                <a:latin typeface="+mn-lt"/>
              </a:rPr>
              <a:t>DO</a:t>
            </a:r>
            <a:r>
              <a:rPr lang="en-GB" altLang="en-US" sz="9800" b="1" u="sng">
                <a:latin typeface="+mn-lt"/>
              </a:rPr>
              <a:t> </a:t>
            </a:r>
          </a:p>
          <a:p>
            <a:pPr eaLnBrk="1" hangingPunct="1"/>
            <a:r>
              <a:rPr lang="en-GB" altLang="en-US" sz="9600" b="1">
                <a:latin typeface="+mn-lt"/>
              </a:rPr>
              <a:t>Encourage:</a:t>
            </a:r>
          </a:p>
          <a:p>
            <a:pPr eaLnBrk="1" hangingPunct="1"/>
            <a:r>
              <a:rPr lang="en-GB" altLang="en-US" sz="9600">
                <a:latin typeface="+mn-lt"/>
              </a:rPr>
              <a:t>   “Yes”</a:t>
            </a:r>
          </a:p>
          <a:p>
            <a:pPr eaLnBrk="1" hangingPunct="1"/>
            <a:r>
              <a:rPr lang="en-GB" altLang="en-US" sz="9600">
                <a:latin typeface="+mn-lt"/>
              </a:rPr>
              <a:t>   “Tell me more”</a:t>
            </a:r>
          </a:p>
          <a:p>
            <a:pPr eaLnBrk="1" hangingPunct="1"/>
            <a:r>
              <a:rPr lang="en-GB" altLang="en-US" sz="9600">
                <a:latin typeface="+mn-lt"/>
              </a:rPr>
              <a:t>   “Go on”</a:t>
            </a:r>
          </a:p>
          <a:p>
            <a:pPr eaLnBrk="1" hangingPunct="1"/>
            <a:r>
              <a:rPr lang="en-GB" altLang="en-US" sz="9600">
                <a:latin typeface="+mn-lt"/>
              </a:rPr>
              <a:t>   “Please continue”</a:t>
            </a:r>
          </a:p>
          <a:p>
            <a:r>
              <a:rPr lang="en-GB" altLang="en-US" sz="9600">
                <a:latin typeface="+mn-lt"/>
              </a:rPr>
              <a:t> </a:t>
            </a:r>
            <a:r>
              <a:rPr lang="en-GB" altLang="en-US" sz="9600" b="1">
                <a:latin typeface="+mn-lt"/>
              </a:rPr>
              <a:t>Nod</a:t>
            </a:r>
          </a:p>
          <a:p>
            <a:pPr eaLnBrk="1" hangingPunct="1"/>
            <a:r>
              <a:rPr lang="en-GB" altLang="en-US" sz="9600">
                <a:latin typeface="+mn-lt"/>
              </a:rPr>
              <a:t> </a:t>
            </a:r>
            <a:r>
              <a:rPr lang="en-GB" altLang="en-US" sz="9600" b="1">
                <a:latin typeface="+mn-lt"/>
              </a:rPr>
              <a:t>Make sure</a:t>
            </a:r>
          </a:p>
          <a:p>
            <a:pPr eaLnBrk="1" hangingPunct="1"/>
            <a:r>
              <a:rPr lang="en-GB" altLang="en-US" sz="9600">
                <a:latin typeface="+mn-lt"/>
              </a:rPr>
              <a:t> </a:t>
            </a:r>
            <a:r>
              <a:rPr lang="en-GB" altLang="en-US" sz="9600" b="1">
                <a:latin typeface="+mn-lt"/>
              </a:rPr>
              <a:t>Restate</a:t>
            </a:r>
          </a:p>
          <a:p>
            <a:pPr eaLnBrk="1" hangingPunct="1"/>
            <a:r>
              <a:rPr lang="en-GB" altLang="en-US" sz="9600" b="1">
                <a:latin typeface="+mn-lt"/>
              </a:rPr>
              <a:t> Summarise</a:t>
            </a:r>
          </a:p>
          <a:p>
            <a:pPr eaLnBrk="1" hangingPunct="1"/>
            <a:r>
              <a:rPr lang="en-GB" altLang="en-US" sz="9600">
                <a:latin typeface="+mn-lt"/>
              </a:rPr>
              <a:t>   “So, what you’re saying is.”</a:t>
            </a:r>
          </a:p>
          <a:p>
            <a:pPr eaLnBrk="1" hangingPunct="1"/>
            <a:endParaRPr lang="en-GB" altLang="en-US" sz="1400">
              <a:latin typeface="+mn-lt"/>
            </a:endParaRPr>
          </a:p>
          <a:p>
            <a:pPr eaLnBrk="1" hangingPunct="1"/>
            <a:endParaRPr lang="en-GB" altLang="en-US" sz="1400">
              <a:latin typeface="+mn-lt"/>
            </a:endParaRPr>
          </a:p>
          <a:p>
            <a:pPr eaLnBrk="1" hangingPunct="1"/>
            <a:endParaRPr lang="en-GB" altLang="en-US" sz="1400">
              <a:latin typeface="+mn-lt"/>
            </a:endParaRPr>
          </a:p>
        </p:txBody>
      </p:sp>
      <p:sp>
        <p:nvSpPr>
          <p:cNvPr id="51203" name="Content Placeholder 5">
            <a:extLst>
              <a:ext uri="{FF2B5EF4-FFF2-40B4-BE49-F238E27FC236}">
                <a16:creationId xmlns:a16="http://schemas.microsoft.com/office/drawing/2014/main" id="{C50BF6A9-92B5-68A9-C703-A0D2B78A3674}"/>
              </a:ext>
            </a:extLst>
          </p:cNvPr>
          <p:cNvSpPr>
            <a:spLocks noGrp="1"/>
          </p:cNvSpPr>
          <p:nvPr>
            <p:ph sz="quarter" idx="4294967295"/>
          </p:nvPr>
        </p:nvSpPr>
        <p:spPr>
          <a:xfrm>
            <a:off x="5327811" y="1142194"/>
            <a:ext cx="3665062" cy="4117680"/>
          </a:xfrm>
        </p:spPr>
        <p:txBody>
          <a:bodyPr>
            <a:normAutofit/>
          </a:bodyPr>
          <a:lstStyle/>
          <a:p>
            <a:pPr eaLnBrk="1" hangingPunct="1"/>
            <a:r>
              <a:rPr lang="en-GB" altLang="en-US" sz="2400" b="1" u="sng">
                <a:latin typeface="Century Gothic" panose="020B0502020202020204" pitchFamily="34" charset="0"/>
              </a:rPr>
              <a:t>DON’T</a:t>
            </a:r>
            <a:endParaRPr lang="en-GB" altLang="en-US" sz="1200" b="1" u="sng"/>
          </a:p>
          <a:p>
            <a:pPr eaLnBrk="1" hangingPunct="1"/>
            <a:r>
              <a:rPr lang="en-GB" altLang="en-US" sz="2400">
                <a:latin typeface="Century Gothic" panose="020B0502020202020204" pitchFamily="34" charset="0"/>
              </a:rPr>
              <a:t>Judge</a:t>
            </a:r>
          </a:p>
          <a:p>
            <a:pPr eaLnBrk="1" hangingPunct="1"/>
            <a:r>
              <a:rPr lang="en-GB" altLang="en-US" sz="2400">
                <a:latin typeface="Century Gothic" panose="020B0502020202020204" pitchFamily="34" charset="0"/>
              </a:rPr>
              <a:t>Argue</a:t>
            </a:r>
          </a:p>
          <a:p>
            <a:pPr eaLnBrk="1" hangingPunct="1"/>
            <a:r>
              <a:rPr lang="en-GB" altLang="en-US" sz="2400">
                <a:latin typeface="Century Gothic" panose="020B0502020202020204" pitchFamily="34" charset="0"/>
              </a:rPr>
              <a:t>Evaluate</a:t>
            </a:r>
          </a:p>
          <a:p>
            <a:r>
              <a:rPr lang="en-GB" altLang="en-US" sz="2400">
                <a:latin typeface="Century Gothic" panose="020B0502020202020204" pitchFamily="34" charset="0"/>
              </a:rPr>
              <a:t>Give your opinion</a:t>
            </a:r>
          </a:p>
          <a:p>
            <a:r>
              <a:rPr lang="en-GB" altLang="en-US" sz="2400">
                <a:latin typeface="Century Gothic" panose="020B0502020202020204" pitchFamily="34" charset="0"/>
              </a:rPr>
              <a:t>Give advice</a:t>
            </a:r>
          </a:p>
          <a:p>
            <a:pPr eaLnBrk="1" hangingPunct="1"/>
            <a:endParaRPr lang="en-GB" altLang="en-US" sz="2800" b="1" u="sng"/>
          </a:p>
        </p:txBody>
      </p:sp>
      <p:pic>
        <p:nvPicPr>
          <p:cNvPr id="51204" name="Picture 5" descr="Clipboard_bad.jpg">
            <a:extLst>
              <a:ext uri="{FF2B5EF4-FFF2-40B4-BE49-F238E27FC236}">
                <a16:creationId xmlns:a16="http://schemas.microsoft.com/office/drawing/2014/main" id="{34EAD08B-8032-8C8F-5A93-88BA7D2FDD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92848" y="1307477"/>
            <a:ext cx="1383607" cy="189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Clipboard_good.jpg">
            <a:extLst>
              <a:ext uri="{FF2B5EF4-FFF2-40B4-BE49-F238E27FC236}">
                <a16:creationId xmlns:a16="http://schemas.microsoft.com/office/drawing/2014/main" id="{5C2EA9EC-B0CC-BBAC-A5B6-F38A62000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1238" y="1307478"/>
            <a:ext cx="1249904" cy="189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1B4D69A1-AE77-363C-BADF-1373D57CB902}"/>
              </a:ext>
            </a:extLst>
          </p:cNvPr>
          <p:cNvSpPr>
            <a:spLocks noGrp="1"/>
          </p:cNvSpPr>
          <p:nvPr>
            <p:ph type="title"/>
          </p:nvPr>
        </p:nvSpPr>
        <p:spPr/>
        <p:txBody>
          <a:bodyPr/>
          <a:lstStyle/>
          <a:p>
            <a:r>
              <a:rPr lang="en-GB" altLang="en-US"/>
              <a:t>Asking Questions</a:t>
            </a:r>
          </a:p>
        </p:txBody>
      </p:sp>
      <p:sp>
        <p:nvSpPr>
          <p:cNvPr id="52227" name="Content Placeholder 2">
            <a:extLst>
              <a:ext uri="{FF2B5EF4-FFF2-40B4-BE49-F238E27FC236}">
                <a16:creationId xmlns:a16="http://schemas.microsoft.com/office/drawing/2014/main" id="{77EB5295-686A-1741-4EDB-6E9853DAFCD9}"/>
              </a:ext>
            </a:extLst>
          </p:cNvPr>
          <p:cNvSpPr>
            <a:spLocks noGrp="1"/>
          </p:cNvSpPr>
          <p:nvPr>
            <p:ph idx="1"/>
          </p:nvPr>
        </p:nvSpPr>
        <p:spPr/>
        <p:txBody>
          <a:bodyPr/>
          <a:lstStyle/>
          <a:p>
            <a:pPr marL="285750" indent="-285750">
              <a:buClr>
                <a:schemeClr val="bg2"/>
              </a:buClr>
              <a:buFont typeface="Arial" panose="020B0604020202020204" pitchFamily="34" charset="0"/>
              <a:buChar char="•"/>
            </a:pPr>
            <a:r>
              <a:rPr lang="en-GB" altLang="en-US" sz="3600">
                <a:latin typeface="+mn-lt"/>
              </a:rPr>
              <a:t>What is a closed question?</a:t>
            </a:r>
          </a:p>
          <a:p>
            <a:pPr marL="285750" indent="-285750">
              <a:buClr>
                <a:schemeClr val="bg2"/>
              </a:buClr>
              <a:buFont typeface="Arial" panose="020B0604020202020204" pitchFamily="34" charset="0"/>
              <a:buChar char="•"/>
            </a:pPr>
            <a:endParaRPr lang="en-GB" altLang="en-US" sz="3600">
              <a:latin typeface="+mn-lt"/>
            </a:endParaRPr>
          </a:p>
          <a:p>
            <a:pPr marL="285750" indent="-285750">
              <a:buClr>
                <a:schemeClr val="bg2"/>
              </a:buClr>
              <a:buFont typeface="Arial" panose="020B0604020202020204" pitchFamily="34" charset="0"/>
              <a:buChar char="•"/>
            </a:pPr>
            <a:endParaRPr lang="en-GB" altLang="en-US" sz="3600">
              <a:latin typeface="+mn-lt"/>
            </a:endParaRPr>
          </a:p>
          <a:p>
            <a:pPr marL="285750" indent="-285750">
              <a:buClr>
                <a:schemeClr val="bg2"/>
              </a:buClr>
              <a:buFont typeface="Arial" panose="020B0604020202020204" pitchFamily="34" charset="0"/>
              <a:buChar char="•"/>
            </a:pPr>
            <a:r>
              <a:rPr lang="en-GB" altLang="en-US" sz="3600">
                <a:latin typeface="+mn-lt"/>
              </a:rPr>
              <a:t>What is an open question?</a:t>
            </a:r>
          </a:p>
        </p:txBody>
      </p:sp>
      <p:pic>
        <p:nvPicPr>
          <p:cNvPr id="52228" name="Picture 7" descr="Question-3.jpg">
            <a:extLst>
              <a:ext uri="{FF2B5EF4-FFF2-40B4-BE49-F238E27FC236}">
                <a16:creationId xmlns:a16="http://schemas.microsoft.com/office/drawing/2014/main" id="{58E99973-0EC5-F176-4E05-0B357AE567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8599" y="1085525"/>
            <a:ext cx="1536601" cy="14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descr="Question-2.jpg">
            <a:extLst>
              <a:ext uri="{FF2B5EF4-FFF2-40B4-BE49-F238E27FC236}">
                <a16:creationId xmlns:a16="http://schemas.microsoft.com/office/drawing/2014/main" id="{17264459-3082-BB3B-54CF-BE0B511B0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3717032"/>
            <a:ext cx="1634996" cy="158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3A26-73A7-FB1E-897C-986772CEA3F5}"/>
              </a:ext>
            </a:extLst>
          </p:cNvPr>
          <p:cNvSpPr>
            <a:spLocks noGrp="1"/>
          </p:cNvSpPr>
          <p:nvPr>
            <p:ph type="title"/>
          </p:nvPr>
        </p:nvSpPr>
        <p:spPr>
          <a:xfrm>
            <a:off x="543278" y="601664"/>
            <a:ext cx="7886700" cy="808032"/>
          </a:xfrm>
        </p:spPr>
        <p:txBody>
          <a:bodyPr>
            <a:normAutofit/>
          </a:bodyPr>
          <a:lstStyle/>
          <a:p>
            <a:r>
              <a:rPr lang="en-GB" sz="3600"/>
              <a:t>Introductions</a:t>
            </a:r>
            <a:endParaRPr lang="en-GB" sz="3200"/>
          </a:p>
        </p:txBody>
      </p:sp>
      <p:sp>
        <p:nvSpPr>
          <p:cNvPr id="3" name="Content Placeholder 2">
            <a:extLst>
              <a:ext uri="{FF2B5EF4-FFF2-40B4-BE49-F238E27FC236}">
                <a16:creationId xmlns:a16="http://schemas.microsoft.com/office/drawing/2014/main" id="{C7B05149-8789-FF73-AAA5-98F81296B179}"/>
              </a:ext>
            </a:extLst>
          </p:cNvPr>
          <p:cNvSpPr>
            <a:spLocks noGrp="1"/>
          </p:cNvSpPr>
          <p:nvPr>
            <p:ph idx="1"/>
          </p:nvPr>
        </p:nvSpPr>
        <p:spPr>
          <a:xfrm>
            <a:off x="3252708" y="1344210"/>
            <a:ext cx="5348014" cy="4554539"/>
          </a:xfrm>
        </p:spPr>
        <p:txBody>
          <a:bodyPr>
            <a:normAutofit/>
          </a:bodyPr>
          <a:lstStyle/>
          <a:p>
            <a:pPr marL="342900" indent="-342900">
              <a:spcBef>
                <a:spcPts val="1200"/>
              </a:spcBef>
              <a:spcAft>
                <a:spcPts val="1200"/>
              </a:spcAft>
              <a:buClr>
                <a:schemeClr val="accent3">
                  <a:lumMod val="50000"/>
                </a:schemeClr>
              </a:buClr>
              <a:buFont typeface="Arial" panose="020B0604020202020204" pitchFamily="34" charset="0"/>
              <a:buChar char="•"/>
            </a:pPr>
            <a:r>
              <a:rPr lang="en-GB" sz="3200" i="0" dirty="0">
                <a:solidFill>
                  <a:srgbClr val="004F6B"/>
                </a:solidFill>
                <a:latin typeface="Poppins (body)"/>
              </a:rPr>
              <a:t>Please introduce yourself in the chat</a:t>
            </a:r>
          </a:p>
          <a:p>
            <a:pPr marL="342900" indent="-342900">
              <a:spcBef>
                <a:spcPts val="1200"/>
              </a:spcBef>
              <a:spcAft>
                <a:spcPts val="1200"/>
              </a:spcAft>
              <a:buClr>
                <a:schemeClr val="accent3">
                  <a:lumMod val="50000"/>
                </a:schemeClr>
              </a:buClr>
              <a:buFont typeface="Arial" panose="020B0604020202020204" pitchFamily="34" charset="0"/>
              <a:buChar char="•"/>
            </a:pPr>
            <a:r>
              <a:rPr lang="en-GB" sz="3200" i="0" dirty="0">
                <a:solidFill>
                  <a:srgbClr val="004F6B"/>
                </a:solidFill>
                <a:latin typeface="Poppins (body)"/>
              </a:rPr>
              <a:t>Tell us one thing you want to take away from the session today?</a:t>
            </a:r>
          </a:p>
        </p:txBody>
      </p:sp>
      <p:pic>
        <p:nvPicPr>
          <p:cNvPr id="5" name="Picture 4" descr="A person signing hello using British Sign Language">
            <a:extLst>
              <a:ext uri="{FF2B5EF4-FFF2-40B4-BE49-F238E27FC236}">
                <a16:creationId xmlns:a16="http://schemas.microsoft.com/office/drawing/2014/main" id="{DAFCBA69-7339-A25B-00B5-302CA8FD1FC8}"/>
              </a:ext>
            </a:extLst>
          </p:cNvPr>
          <p:cNvPicPr>
            <a:picLocks noChangeAspect="1"/>
          </p:cNvPicPr>
          <p:nvPr/>
        </p:nvPicPr>
        <p:blipFill rotWithShape="1">
          <a:blip r:embed="rId3">
            <a:extLst>
              <a:ext uri="{28A0092B-C50C-407E-A947-70E740481C1C}">
                <a14:useLocalDpi xmlns:a14="http://schemas.microsoft.com/office/drawing/2010/main" val="0"/>
              </a:ext>
            </a:extLst>
          </a:blip>
          <a:srcRect l="15900" r="19302"/>
          <a:stretch/>
        </p:blipFill>
        <p:spPr>
          <a:xfrm>
            <a:off x="323528" y="1306114"/>
            <a:ext cx="2751219" cy="4245771"/>
          </a:xfrm>
          <a:prstGeom prst="rect">
            <a:avLst/>
          </a:prstGeom>
        </p:spPr>
      </p:pic>
    </p:spTree>
    <p:extLst>
      <p:ext uri="{BB962C8B-B14F-4D97-AF65-F5344CB8AC3E}">
        <p14:creationId xmlns:p14="http://schemas.microsoft.com/office/powerpoint/2010/main" val="142119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7" name="Picture 9" descr="Question-2.jpg">
            <a:extLst>
              <a:ext uri="{FF2B5EF4-FFF2-40B4-BE49-F238E27FC236}">
                <a16:creationId xmlns:a16="http://schemas.microsoft.com/office/drawing/2014/main" id="{D2F3518C-43F8-3D61-425D-93D0E36D24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776" y="3743857"/>
            <a:ext cx="2137705" cy="207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7" descr="Question-3.jpg">
            <a:extLst>
              <a:ext uri="{FF2B5EF4-FFF2-40B4-BE49-F238E27FC236}">
                <a16:creationId xmlns:a16="http://schemas.microsoft.com/office/drawing/2014/main" id="{1BC308DB-B4B6-09C4-ED9D-F3A968F2FD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5" y="1220381"/>
            <a:ext cx="1862551" cy="179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a:extLst>
              <a:ext uri="{FF2B5EF4-FFF2-40B4-BE49-F238E27FC236}">
                <a16:creationId xmlns:a16="http://schemas.microsoft.com/office/drawing/2014/main" id="{58AFAE7F-5560-24D1-8B38-B9CD7A203919}"/>
              </a:ext>
            </a:extLst>
          </p:cNvPr>
          <p:cNvSpPr>
            <a:spLocks noGrp="1"/>
          </p:cNvSpPr>
          <p:nvPr>
            <p:ph type="title"/>
          </p:nvPr>
        </p:nvSpPr>
        <p:spPr>
          <a:xfrm>
            <a:off x="296879" y="429828"/>
            <a:ext cx="8208000" cy="468000"/>
          </a:xfrm>
        </p:spPr>
        <p:txBody>
          <a:bodyPr>
            <a:noAutofit/>
          </a:bodyPr>
          <a:lstStyle/>
          <a:p>
            <a:pPr eaLnBrk="1" hangingPunct="1"/>
            <a:r>
              <a:rPr lang="en-GB" altLang="en-US"/>
              <a:t>Questioning Skills</a:t>
            </a:r>
          </a:p>
        </p:txBody>
      </p:sp>
      <p:sp>
        <p:nvSpPr>
          <p:cNvPr id="53252" name="Content Placeholder 2">
            <a:extLst>
              <a:ext uri="{FF2B5EF4-FFF2-40B4-BE49-F238E27FC236}">
                <a16:creationId xmlns:a16="http://schemas.microsoft.com/office/drawing/2014/main" id="{49651887-8109-EA3C-29A5-09EF9CED8E5B}"/>
              </a:ext>
            </a:extLst>
          </p:cNvPr>
          <p:cNvSpPr>
            <a:spLocks noGrp="1"/>
          </p:cNvSpPr>
          <p:nvPr>
            <p:ph idx="1"/>
          </p:nvPr>
        </p:nvSpPr>
        <p:spPr>
          <a:xfrm>
            <a:off x="1547664" y="752381"/>
            <a:ext cx="8869767" cy="4392000"/>
          </a:xfrm>
        </p:spPr>
        <p:txBody>
          <a:bodyPr/>
          <a:lstStyle/>
          <a:p>
            <a:pPr eaLnBrk="1" hangingPunct="1"/>
            <a:endParaRPr lang="en-GB" altLang="en-US" sz="400">
              <a:latin typeface="+mn-lt"/>
            </a:endParaRPr>
          </a:p>
          <a:p>
            <a:pPr eaLnBrk="1" hangingPunct="1"/>
            <a:endParaRPr lang="en-GB" altLang="en-US" sz="400">
              <a:latin typeface="+mn-lt"/>
            </a:endParaRPr>
          </a:p>
          <a:p>
            <a:pPr eaLnBrk="1" hangingPunct="1">
              <a:buClr>
                <a:schemeClr val="bg2"/>
              </a:buClr>
              <a:buFont typeface="Arial" panose="020B0604020202020204" pitchFamily="34" charset="0"/>
              <a:buChar char="•"/>
            </a:pPr>
            <a:r>
              <a:rPr lang="en-GB" altLang="en-US" sz="2800">
                <a:latin typeface="+mn-lt"/>
              </a:rPr>
              <a:t>     Closed questions limit the answer</a:t>
            </a:r>
          </a:p>
          <a:p>
            <a:pPr eaLnBrk="1" hangingPunct="1">
              <a:buClr>
                <a:schemeClr val="bg2"/>
              </a:buClr>
              <a:buFont typeface="Arial" panose="020B0604020202020204" pitchFamily="34" charset="0"/>
              <a:buChar char="•"/>
            </a:pPr>
            <a:endParaRPr lang="en-GB" altLang="en-US" sz="2800">
              <a:latin typeface="+mn-lt"/>
            </a:endParaRPr>
          </a:p>
          <a:p>
            <a:pPr eaLnBrk="1" hangingPunct="1">
              <a:buClr>
                <a:schemeClr val="bg2"/>
              </a:buClr>
              <a:buFont typeface="Arial" panose="020B0604020202020204" pitchFamily="34" charset="0"/>
              <a:buChar char="•"/>
            </a:pPr>
            <a:endParaRPr lang="en-GB" altLang="en-US" sz="2800">
              <a:latin typeface="+mn-lt"/>
            </a:endParaRPr>
          </a:p>
          <a:p>
            <a:pPr eaLnBrk="1" hangingPunct="1">
              <a:buClr>
                <a:schemeClr val="bg2"/>
              </a:buClr>
              <a:buFont typeface="Arial" panose="020B0604020202020204" pitchFamily="34" charset="0"/>
              <a:buChar char="•"/>
            </a:pPr>
            <a:endParaRPr lang="en-GB" altLang="en-US" sz="1200">
              <a:latin typeface="+mn-lt"/>
            </a:endParaRPr>
          </a:p>
          <a:p>
            <a:pPr eaLnBrk="1" hangingPunct="1">
              <a:buClr>
                <a:schemeClr val="bg2"/>
              </a:buClr>
              <a:buFont typeface="Arial" panose="020B0604020202020204" pitchFamily="34" charset="0"/>
              <a:buChar char="•"/>
            </a:pPr>
            <a:r>
              <a:rPr lang="en-GB" altLang="en-US" sz="2800">
                <a:latin typeface="+mn-lt"/>
              </a:rPr>
              <a:t>Open questions encourage people to talk</a:t>
            </a:r>
          </a:p>
          <a:p>
            <a:pPr eaLnBrk="1" hangingPunct="1">
              <a:buClr>
                <a:schemeClr val="bg2"/>
              </a:buClr>
            </a:pPr>
            <a:r>
              <a:rPr lang="en-GB" altLang="en-US" sz="2800">
                <a:latin typeface="+mn-lt"/>
              </a:rPr>
              <a:t>  </a:t>
            </a:r>
          </a:p>
          <a:p>
            <a:pPr eaLnBrk="1" hangingPunct="1">
              <a:buClr>
                <a:schemeClr val="bg2"/>
              </a:buClr>
            </a:pPr>
            <a:endParaRPr lang="en-GB" altLang="en-US" sz="2800">
              <a:latin typeface="+mn-lt"/>
            </a:endParaRPr>
          </a:p>
          <a:p>
            <a:pPr eaLnBrk="1" hangingPunct="1">
              <a:buClr>
                <a:schemeClr val="bg2"/>
              </a:buClr>
            </a:pPr>
            <a:endParaRPr lang="en-GB" altLang="en-US" sz="2800">
              <a:latin typeface="+mn-lt"/>
            </a:endParaRPr>
          </a:p>
          <a:p>
            <a:pPr eaLnBrk="1" hangingPunct="1">
              <a:buClr>
                <a:schemeClr val="bg2"/>
              </a:buClr>
            </a:pPr>
            <a:endParaRPr lang="en-GB" altLang="en-US" sz="2800">
              <a:latin typeface="+mn-lt"/>
            </a:endParaRPr>
          </a:p>
          <a:p>
            <a:pPr eaLnBrk="1" hangingPunct="1">
              <a:buClr>
                <a:schemeClr val="bg2"/>
              </a:buClr>
            </a:pPr>
            <a:endParaRPr lang="en-GB" altLang="en-US" sz="2800">
              <a:latin typeface="+mn-lt"/>
            </a:endParaRPr>
          </a:p>
        </p:txBody>
      </p:sp>
      <p:sp>
        <p:nvSpPr>
          <p:cNvPr id="4" name="Rounded Rectangular Callout 3">
            <a:extLst>
              <a:ext uri="{FF2B5EF4-FFF2-40B4-BE49-F238E27FC236}">
                <a16:creationId xmlns:a16="http://schemas.microsoft.com/office/drawing/2014/main" id="{511495D5-27F2-8D93-572B-12785951FFC5}"/>
              </a:ext>
            </a:extLst>
          </p:cNvPr>
          <p:cNvSpPr/>
          <p:nvPr/>
        </p:nvSpPr>
        <p:spPr>
          <a:xfrm>
            <a:off x="4123007" y="3798175"/>
            <a:ext cx="4392612" cy="935038"/>
          </a:xfrm>
          <a:prstGeom prst="wedgeRoundRectCallout">
            <a:avLst>
              <a:gd name="adj1" fmla="val 62332"/>
              <a:gd name="adj2" fmla="val -42986"/>
              <a:gd name="adj3" fmla="val 16667"/>
            </a:avLst>
          </a:prstGeom>
          <a:solidFill>
            <a:schemeClr val="bg1"/>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GB" sz="2800" dirty="0">
                <a:solidFill>
                  <a:srgbClr val="004F6B"/>
                </a:solidFill>
              </a:rPr>
              <a:t>Tell me about what you’ve done today... </a:t>
            </a:r>
          </a:p>
        </p:txBody>
      </p:sp>
      <p:sp>
        <p:nvSpPr>
          <p:cNvPr id="5" name="Rounded Rectangular Callout 4">
            <a:extLst>
              <a:ext uri="{FF2B5EF4-FFF2-40B4-BE49-F238E27FC236}">
                <a16:creationId xmlns:a16="http://schemas.microsoft.com/office/drawing/2014/main" id="{DD1C4C0E-DE2F-5BD0-CDF6-53D65BFD2E50}"/>
              </a:ext>
            </a:extLst>
          </p:cNvPr>
          <p:cNvSpPr/>
          <p:nvPr/>
        </p:nvSpPr>
        <p:spPr>
          <a:xfrm>
            <a:off x="3786241" y="1655682"/>
            <a:ext cx="4392612" cy="936625"/>
          </a:xfrm>
          <a:prstGeom prst="wedgeRoundRectCallout">
            <a:avLst>
              <a:gd name="adj1" fmla="val 63776"/>
              <a:gd name="adj2" fmla="val -49122"/>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GB" sz="2800" dirty="0">
                <a:solidFill>
                  <a:srgbClr val="004F6B"/>
                </a:solidFill>
              </a:rPr>
              <a:t>Have you enjoyed your day? </a:t>
            </a:r>
          </a:p>
        </p:txBody>
      </p:sp>
      <p:sp>
        <p:nvSpPr>
          <p:cNvPr id="6" name="Rounded Rectangular Callout 5">
            <a:extLst>
              <a:ext uri="{FF2B5EF4-FFF2-40B4-BE49-F238E27FC236}">
                <a16:creationId xmlns:a16="http://schemas.microsoft.com/office/drawing/2014/main" id="{6C0EAB73-957F-4315-EB9A-2868B785CEAD}"/>
              </a:ext>
            </a:extLst>
          </p:cNvPr>
          <p:cNvSpPr/>
          <p:nvPr/>
        </p:nvSpPr>
        <p:spPr>
          <a:xfrm>
            <a:off x="2463481" y="4889899"/>
            <a:ext cx="5687232" cy="1154069"/>
          </a:xfrm>
          <a:prstGeom prst="wedgeRoundRectCallout">
            <a:avLst>
              <a:gd name="adj1" fmla="val -62708"/>
              <a:gd name="adj2" fmla="val -44433"/>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GB" sz="2800" dirty="0">
                <a:solidFill>
                  <a:srgbClr val="004F6B"/>
                </a:solidFill>
              </a:rPr>
              <a:t>I arrived at 9’o’clock and the first thing I did was... </a:t>
            </a:r>
          </a:p>
        </p:txBody>
      </p:sp>
      <p:sp>
        <p:nvSpPr>
          <p:cNvPr id="7" name="Rounded Rectangular Callout 6">
            <a:extLst>
              <a:ext uri="{FF2B5EF4-FFF2-40B4-BE49-F238E27FC236}">
                <a16:creationId xmlns:a16="http://schemas.microsoft.com/office/drawing/2014/main" id="{C1B758B6-92B4-461C-9DB7-42C248C4EE2E}"/>
              </a:ext>
            </a:extLst>
          </p:cNvPr>
          <p:cNvSpPr/>
          <p:nvPr/>
        </p:nvSpPr>
        <p:spPr>
          <a:xfrm>
            <a:off x="2212719" y="2336593"/>
            <a:ext cx="1215979" cy="722313"/>
          </a:xfrm>
          <a:prstGeom prst="wedgeRoundRectCallout">
            <a:avLst>
              <a:gd name="adj1" fmla="val -63453"/>
              <a:gd name="adj2" fmla="val -50499"/>
              <a:gd name="adj3" fmla="val 16667"/>
            </a:avLst>
          </a:prstGeom>
          <a:solidFill>
            <a:schemeClr val="bg1"/>
          </a:solidFill>
          <a:ln>
            <a:solidFill>
              <a:schemeClr val="tx2"/>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GB" sz="2800" dirty="0">
                <a:solidFill>
                  <a:srgbClr val="004F6B"/>
                </a:solidFill>
              </a:rPr>
              <a:t>Yes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79884432-2BE5-D336-BECF-D3B326BE0047}"/>
              </a:ext>
            </a:extLst>
          </p:cNvPr>
          <p:cNvSpPr>
            <a:spLocks noGrp="1"/>
          </p:cNvSpPr>
          <p:nvPr>
            <p:ph type="title"/>
          </p:nvPr>
        </p:nvSpPr>
        <p:spPr/>
        <p:txBody>
          <a:bodyPr>
            <a:normAutofit fontScale="90000"/>
          </a:bodyPr>
          <a:lstStyle/>
          <a:p>
            <a:r>
              <a:rPr lang="en-GB" altLang="en-US"/>
              <a:t>Lunch</a:t>
            </a:r>
            <a:r>
              <a:rPr lang="en-GB" altLang="en-US" sz="4000"/>
              <a:t> </a:t>
            </a:r>
            <a:r>
              <a:rPr lang="en-GB" altLang="en-US"/>
              <a:t>break</a:t>
            </a:r>
          </a:p>
        </p:txBody>
      </p:sp>
      <p:pic>
        <p:nvPicPr>
          <p:cNvPr id="55299" name="Picture 4" descr="Mug.jpg">
            <a:extLst>
              <a:ext uri="{FF2B5EF4-FFF2-40B4-BE49-F238E27FC236}">
                <a16:creationId xmlns:a16="http://schemas.microsoft.com/office/drawing/2014/main" id="{A1556867-96F8-9A68-40B2-F2CDB5029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1989138"/>
            <a:ext cx="27241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Sandwich.jpg">
            <a:extLst>
              <a:ext uri="{FF2B5EF4-FFF2-40B4-BE49-F238E27FC236}">
                <a16:creationId xmlns:a16="http://schemas.microsoft.com/office/drawing/2014/main" id="{021104BB-836F-4B0C-876B-C6AC13F322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951163"/>
            <a:ext cx="3302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F0DD25F6-FBC6-13CE-270F-2535828879B1}"/>
              </a:ext>
            </a:extLst>
          </p:cNvPr>
          <p:cNvSpPr>
            <a:spLocks noGrp="1"/>
          </p:cNvSpPr>
          <p:nvPr>
            <p:ph type="title"/>
          </p:nvPr>
        </p:nvSpPr>
        <p:spPr/>
        <p:txBody>
          <a:bodyPr>
            <a:noAutofit/>
          </a:bodyPr>
          <a:lstStyle/>
          <a:p>
            <a:pPr eaLnBrk="1" hangingPunct="1"/>
            <a:r>
              <a:rPr lang="en-GB" altLang="en-US"/>
              <a:t>Dealing with difficult situations</a:t>
            </a:r>
          </a:p>
        </p:txBody>
      </p:sp>
      <p:sp>
        <p:nvSpPr>
          <p:cNvPr id="56323" name="Content Placeholder 2">
            <a:extLst>
              <a:ext uri="{FF2B5EF4-FFF2-40B4-BE49-F238E27FC236}">
                <a16:creationId xmlns:a16="http://schemas.microsoft.com/office/drawing/2014/main" id="{70B11CD2-1FD5-2970-16C1-63A459D579DE}"/>
              </a:ext>
            </a:extLst>
          </p:cNvPr>
          <p:cNvSpPr>
            <a:spLocks noGrp="1"/>
          </p:cNvSpPr>
          <p:nvPr>
            <p:ph idx="1"/>
          </p:nvPr>
        </p:nvSpPr>
        <p:spPr/>
        <p:txBody>
          <a:bodyPr/>
          <a:lstStyle/>
          <a:p>
            <a:pPr eaLnBrk="1" hangingPunct="1"/>
            <a:r>
              <a:rPr lang="en-GB" altLang="en-US" dirty="0">
                <a:latin typeface="+mn-lt"/>
              </a:rPr>
              <a:t>Think about when you have had to deal with a difficult situation and how you dealt with it. Would anyone like to share? </a:t>
            </a:r>
          </a:p>
          <a:p>
            <a:pPr eaLnBrk="1" hangingPunct="1"/>
            <a:endParaRPr lang="en-GB" altLang="en-US" sz="3200" dirty="0">
              <a:latin typeface="+mn-lt"/>
            </a:endParaRPr>
          </a:p>
        </p:txBody>
      </p:sp>
      <p:pic>
        <p:nvPicPr>
          <p:cNvPr id="56324" name="Picture 4" descr="Argue.jpg">
            <a:extLst>
              <a:ext uri="{FF2B5EF4-FFF2-40B4-BE49-F238E27FC236}">
                <a16:creationId xmlns:a16="http://schemas.microsoft.com/office/drawing/2014/main" id="{F18A9C90-3D99-DA27-E704-1D0CEB059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4185" y="3043020"/>
            <a:ext cx="3815630" cy="291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25CA431-07D9-C7FC-E1C8-362876F6BDF4}"/>
              </a:ext>
            </a:extLst>
          </p:cNvPr>
          <p:cNvSpPr>
            <a:spLocks noGrp="1"/>
          </p:cNvSpPr>
          <p:nvPr>
            <p:ph type="title"/>
          </p:nvPr>
        </p:nvSpPr>
        <p:spPr>
          <a:xfrm>
            <a:off x="539750" y="333688"/>
            <a:ext cx="8208000" cy="468000"/>
          </a:xfrm>
        </p:spPr>
        <p:txBody>
          <a:bodyPr>
            <a:noAutofit/>
          </a:bodyPr>
          <a:lstStyle/>
          <a:p>
            <a:pPr eaLnBrk="1" hangingPunct="1"/>
            <a:r>
              <a:rPr lang="en-GB" altLang="en-US" sz="3200"/>
              <a:t>Six steps to managing difficult situations</a:t>
            </a:r>
          </a:p>
        </p:txBody>
      </p:sp>
      <p:sp>
        <p:nvSpPr>
          <p:cNvPr id="58374" name="Content Placeholder 11">
            <a:extLst>
              <a:ext uri="{FF2B5EF4-FFF2-40B4-BE49-F238E27FC236}">
                <a16:creationId xmlns:a16="http://schemas.microsoft.com/office/drawing/2014/main" id="{FDA91688-C2DC-C535-4EC1-463E014173EF}"/>
              </a:ext>
            </a:extLst>
          </p:cNvPr>
          <p:cNvSpPr>
            <a:spLocks noGrp="1"/>
          </p:cNvSpPr>
          <p:nvPr>
            <p:ph idx="1"/>
          </p:nvPr>
        </p:nvSpPr>
        <p:spPr>
          <a:xfrm>
            <a:off x="2843807" y="1205839"/>
            <a:ext cx="5941863" cy="4860296"/>
          </a:xfrm>
        </p:spPr>
        <p:txBody>
          <a:bodyPr>
            <a:normAutofit/>
          </a:bodyPr>
          <a:lstStyle/>
          <a:p>
            <a:pPr marL="742950" indent="-742950">
              <a:spcBef>
                <a:spcPts val="1200"/>
              </a:spcBef>
              <a:spcAft>
                <a:spcPts val="1800"/>
              </a:spcAft>
            </a:pPr>
            <a:r>
              <a:rPr lang="en-GB" altLang="en-US">
                <a:latin typeface="+mn-lt"/>
              </a:rPr>
              <a:t>1. Take a step back</a:t>
            </a:r>
          </a:p>
          <a:p>
            <a:pPr marL="536575" indent="-536575">
              <a:spcBef>
                <a:spcPts val="1200"/>
              </a:spcBef>
              <a:spcAft>
                <a:spcPts val="1800"/>
              </a:spcAft>
            </a:pPr>
            <a:r>
              <a:rPr lang="en-GB" altLang="en-US">
                <a:latin typeface="+mn-lt"/>
              </a:rPr>
              <a:t>2. Understand the other view</a:t>
            </a:r>
          </a:p>
          <a:p>
            <a:pPr marL="742950" indent="-742950">
              <a:spcBef>
                <a:spcPts val="1200"/>
              </a:spcBef>
              <a:spcAft>
                <a:spcPts val="1800"/>
              </a:spcAft>
            </a:pPr>
            <a:r>
              <a:rPr lang="en-GB" altLang="en-US">
                <a:latin typeface="+mn-lt"/>
              </a:rPr>
              <a:t>3. Think about your needs</a:t>
            </a:r>
          </a:p>
          <a:p>
            <a:pPr marL="742950" indent="-742950">
              <a:spcBef>
                <a:spcPts val="1200"/>
              </a:spcBef>
              <a:spcAft>
                <a:spcPts val="1800"/>
              </a:spcAft>
            </a:pPr>
            <a:r>
              <a:rPr lang="en-GB" altLang="en-US">
                <a:latin typeface="+mn-lt"/>
              </a:rPr>
              <a:t>4. Reflect</a:t>
            </a:r>
          </a:p>
          <a:p>
            <a:pPr marL="742950" indent="-742950">
              <a:spcBef>
                <a:spcPts val="1200"/>
              </a:spcBef>
              <a:spcAft>
                <a:spcPts val="1800"/>
              </a:spcAft>
            </a:pPr>
            <a:r>
              <a:rPr lang="en-GB" altLang="en-US">
                <a:latin typeface="+mn-lt"/>
              </a:rPr>
              <a:t>5. Share your learning</a:t>
            </a:r>
          </a:p>
          <a:p>
            <a:pPr marL="742950" indent="-742950">
              <a:spcBef>
                <a:spcPts val="1200"/>
              </a:spcBef>
              <a:spcAft>
                <a:spcPts val="1800"/>
              </a:spcAft>
            </a:pPr>
            <a:r>
              <a:rPr lang="en-GB" altLang="en-US">
                <a:latin typeface="+mn-lt"/>
              </a:rPr>
              <a:t>6. Move on</a:t>
            </a:r>
          </a:p>
        </p:txBody>
      </p:sp>
      <p:pic>
        <p:nvPicPr>
          <p:cNvPr id="58371" name="Picture 6" descr="C:\Users\Amanda\AppData\Local\Microsoft\Windows\Temporary Internet Files\Content.IE5\NFVI63TL\MC900434667[1].wmf">
            <a:extLst>
              <a:ext uri="{FF2B5EF4-FFF2-40B4-BE49-F238E27FC236}">
                <a16:creationId xmlns:a16="http://schemas.microsoft.com/office/drawing/2014/main" id="{D35FB3AC-4790-46AD-8417-10624A57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854017"/>
            <a:ext cx="149908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loud 23">
            <a:extLst>
              <a:ext uri="{FF2B5EF4-FFF2-40B4-BE49-F238E27FC236}">
                <a16:creationId xmlns:a16="http://schemas.microsoft.com/office/drawing/2014/main" id="{25961696-5F99-1BB6-30FD-5AFA9809D8A3}"/>
              </a:ext>
            </a:extLst>
          </p:cNvPr>
          <p:cNvSpPr/>
          <p:nvPr/>
        </p:nvSpPr>
        <p:spPr>
          <a:xfrm>
            <a:off x="401638" y="3074343"/>
            <a:ext cx="1944687" cy="719137"/>
          </a:xfrm>
          <a:prstGeom prst="cloud">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GB" sz="2400" b="1"/>
              <a:t>My Needs</a:t>
            </a:r>
          </a:p>
        </p:txBody>
      </p:sp>
      <p:pic>
        <p:nvPicPr>
          <p:cNvPr id="58373" name="Picture 10" descr="Handshake.jpg">
            <a:extLst>
              <a:ext uri="{FF2B5EF4-FFF2-40B4-BE49-F238E27FC236}">
                <a16:creationId xmlns:a16="http://schemas.microsoft.com/office/drawing/2014/main" id="{BFF2A4B7-D936-D8F7-5D98-8CE1BBA61F6F}"/>
              </a:ext>
            </a:extLst>
          </p:cNvPr>
          <p:cNvPicPr>
            <a:picLocks noChangeAspect="1"/>
          </p:cNvPicPr>
          <p:nvPr/>
        </p:nvPicPr>
        <p:blipFill>
          <a:blip r:embed="rId4">
            <a:extLst>
              <a:ext uri="{28A0092B-C50C-407E-A947-70E740481C1C}">
                <a14:useLocalDpi xmlns:a14="http://schemas.microsoft.com/office/drawing/2010/main" val="0"/>
              </a:ext>
            </a:extLst>
          </a:blip>
          <a:srcRect b="29510"/>
          <a:stretch>
            <a:fillRect/>
          </a:stretch>
        </p:blipFill>
        <p:spPr bwMode="auto">
          <a:xfrm>
            <a:off x="482597" y="5390157"/>
            <a:ext cx="1532651" cy="67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2" descr="Run-2.jpg">
            <a:extLst>
              <a:ext uri="{FF2B5EF4-FFF2-40B4-BE49-F238E27FC236}">
                <a16:creationId xmlns:a16="http://schemas.microsoft.com/office/drawing/2014/main" id="{A6DE8AAF-40B1-9655-4DE6-87A5342B8C4E}"/>
              </a:ext>
            </a:extLst>
          </p:cNvPr>
          <p:cNvPicPr>
            <a:picLocks noChangeAspect="1"/>
          </p:cNvPicPr>
          <p:nvPr/>
        </p:nvPicPr>
        <p:blipFill>
          <a:blip r:embed="rId5">
            <a:extLst>
              <a:ext uri="{28A0092B-C50C-407E-A947-70E740481C1C}">
                <a14:useLocalDpi xmlns:a14="http://schemas.microsoft.com/office/drawing/2010/main" val="0"/>
              </a:ext>
            </a:extLst>
          </a:blip>
          <a:srcRect t="13457"/>
          <a:stretch>
            <a:fillRect/>
          </a:stretch>
        </p:blipFill>
        <p:spPr bwMode="auto">
          <a:xfrm>
            <a:off x="683568" y="1066667"/>
            <a:ext cx="1152501" cy="87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3" descr="Thinking-Right-Wrong-Tony.jpg">
            <a:extLst>
              <a:ext uri="{FF2B5EF4-FFF2-40B4-BE49-F238E27FC236}">
                <a16:creationId xmlns:a16="http://schemas.microsoft.com/office/drawing/2014/main" id="{AF0AA490-417F-FDE9-41EF-43495AD88B5E}"/>
              </a:ext>
            </a:extLst>
          </p:cNvPr>
          <p:cNvPicPr>
            <a:picLocks noChangeAspect="1"/>
          </p:cNvPicPr>
          <p:nvPr/>
        </p:nvPicPr>
        <p:blipFill>
          <a:blip r:embed="rId6">
            <a:extLst>
              <a:ext uri="{28A0092B-C50C-407E-A947-70E740481C1C}">
                <a14:useLocalDpi xmlns:a14="http://schemas.microsoft.com/office/drawing/2010/main" val="0"/>
              </a:ext>
            </a:extLst>
          </a:blip>
          <a:srcRect r="3595" b="25996"/>
          <a:stretch>
            <a:fillRect/>
          </a:stretch>
        </p:blipFill>
        <p:spPr bwMode="auto">
          <a:xfrm>
            <a:off x="358329" y="1954781"/>
            <a:ext cx="1949102" cy="10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4" descr="Blackboard.jpg">
            <a:extLst>
              <a:ext uri="{FF2B5EF4-FFF2-40B4-BE49-F238E27FC236}">
                <a16:creationId xmlns:a16="http://schemas.microsoft.com/office/drawing/2014/main" id="{57D14E7C-D7A4-AF68-2B56-08B12FFB59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97" y="4573154"/>
            <a:ext cx="1499083" cy="76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3272009E-8881-19D7-D0CB-311E5002F00F}"/>
              </a:ext>
            </a:extLst>
          </p:cNvPr>
          <p:cNvSpPr>
            <a:spLocks noGrp="1"/>
          </p:cNvSpPr>
          <p:nvPr>
            <p:ph type="title"/>
          </p:nvPr>
        </p:nvSpPr>
        <p:spPr>
          <a:xfrm>
            <a:off x="457199" y="488832"/>
            <a:ext cx="8208000" cy="468000"/>
          </a:xfrm>
        </p:spPr>
        <p:txBody>
          <a:bodyPr/>
          <a:lstStyle/>
          <a:p>
            <a:r>
              <a:rPr lang="en-GB" altLang="en-US"/>
              <a:t>Exercise</a:t>
            </a:r>
          </a:p>
        </p:txBody>
      </p:sp>
      <p:sp>
        <p:nvSpPr>
          <p:cNvPr id="69635" name="Content Placeholder 2">
            <a:extLst>
              <a:ext uri="{FF2B5EF4-FFF2-40B4-BE49-F238E27FC236}">
                <a16:creationId xmlns:a16="http://schemas.microsoft.com/office/drawing/2014/main" id="{C3A46BB0-77F4-BE95-BDC8-0DC877FDBC62}"/>
              </a:ext>
            </a:extLst>
          </p:cNvPr>
          <p:cNvSpPr>
            <a:spLocks noGrp="1"/>
          </p:cNvSpPr>
          <p:nvPr>
            <p:ph idx="1"/>
          </p:nvPr>
        </p:nvSpPr>
        <p:spPr>
          <a:xfrm>
            <a:off x="468888" y="1322785"/>
            <a:ext cx="8208000" cy="4392000"/>
          </a:xfrm>
        </p:spPr>
        <p:txBody>
          <a:bodyPr/>
          <a:lstStyle/>
          <a:p>
            <a:r>
              <a:rPr lang="en-GB" altLang="en-US" dirty="0">
                <a:latin typeface="+mn-lt"/>
              </a:rPr>
              <a:t>What information should be in an Enter &amp; View report?</a:t>
            </a:r>
          </a:p>
        </p:txBody>
      </p:sp>
      <p:pic>
        <p:nvPicPr>
          <p:cNvPr id="69636" name="Picture 4" descr="Report.jpg">
            <a:extLst>
              <a:ext uri="{FF2B5EF4-FFF2-40B4-BE49-F238E27FC236}">
                <a16:creationId xmlns:a16="http://schemas.microsoft.com/office/drawing/2014/main" id="{2120811B-CCD0-8953-3838-9D7792649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823479">
            <a:off x="3414231" y="2553345"/>
            <a:ext cx="2293937"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6BF52E83-6206-F2A8-7F65-3F64BCFB7FA1}"/>
              </a:ext>
            </a:extLst>
          </p:cNvPr>
          <p:cNvSpPr>
            <a:spLocks noGrp="1"/>
          </p:cNvSpPr>
          <p:nvPr>
            <p:ph type="title"/>
          </p:nvPr>
        </p:nvSpPr>
        <p:spPr>
          <a:xfrm>
            <a:off x="463207" y="227541"/>
            <a:ext cx="8208000" cy="468000"/>
          </a:xfrm>
        </p:spPr>
        <p:txBody>
          <a:bodyPr>
            <a:noAutofit/>
          </a:bodyPr>
          <a:lstStyle/>
          <a:p>
            <a:r>
              <a:rPr lang="en-GB" altLang="en-US"/>
              <a:t>The Report Should Include...</a:t>
            </a:r>
          </a:p>
        </p:txBody>
      </p:sp>
      <p:sp>
        <p:nvSpPr>
          <p:cNvPr id="70659" name="Content Placeholder 2">
            <a:extLst>
              <a:ext uri="{FF2B5EF4-FFF2-40B4-BE49-F238E27FC236}">
                <a16:creationId xmlns:a16="http://schemas.microsoft.com/office/drawing/2014/main" id="{29FC4A0F-9263-6C85-05E7-C5D2544DE699}"/>
              </a:ext>
            </a:extLst>
          </p:cNvPr>
          <p:cNvSpPr>
            <a:spLocks noGrp="1"/>
          </p:cNvSpPr>
          <p:nvPr>
            <p:ph idx="1"/>
          </p:nvPr>
        </p:nvSpPr>
        <p:spPr>
          <a:xfrm>
            <a:off x="463207" y="980728"/>
            <a:ext cx="8208000" cy="5112568"/>
          </a:xfrm>
        </p:spPr>
        <p:txBody>
          <a:bodyPr>
            <a:normAutofit fontScale="85000" lnSpcReduction="20000"/>
          </a:bodyPr>
          <a:lstStyle/>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What you were told</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What you saw</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A wide range of views</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Good &amp; bad</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Accurate information</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Sources of information</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Anonymous comments</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Anything you were unable to find out</a:t>
            </a: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Useful comments and recommendations</a:t>
            </a:r>
          </a:p>
          <a:p>
            <a:pPr marL="457200" indent="-271463">
              <a:spcBef>
                <a:spcPts val="600"/>
              </a:spcBef>
              <a:buClr>
                <a:schemeClr val="accent2">
                  <a:lumMod val="50000"/>
                </a:schemeClr>
              </a:buClr>
              <a:buFont typeface="Wingdings" panose="05000000000000000000" pitchFamily="2" charset="2"/>
              <a:buChar char="ü"/>
            </a:pPr>
            <a:endParaRPr lang="en-GB" altLang="en-US" sz="100" dirty="0">
              <a:latin typeface="+mn-lt"/>
            </a:endParaRPr>
          </a:p>
          <a:p>
            <a:pPr marL="457200" indent="-271463">
              <a:spcBef>
                <a:spcPts val="600"/>
              </a:spcBef>
              <a:buClr>
                <a:schemeClr val="accent2">
                  <a:lumMod val="50000"/>
                </a:schemeClr>
              </a:buClr>
              <a:buFont typeface="Wingdings" panose="05000000000000000000" pitchFamily="2" charset="2"/>
              <a:buChar char="ü"/>
            </a:pPr>
            <a:r>
              <a:rPr lang="en-GB" altLang="en-US" sz="2400" dirty="0">
                <a:latin typeface="+mn-lt"/>
              </a:rPr>
              <a:t>Do not include your own views unless you can back them up with evidence</a:t>
            </a:r>
          </a:p>
        </p:txBody>
      </p:sp>
      <p:pic>
        <p:nvPicPr>
          <p:cNvPr id="70660" name="Picture 5" descr="Report.jpg">
            <a:extLst>
              <a:ext uri="{FF2B5EF4-FFF2-40B4-BE49-F238E27FC236}">
                <a16:creationId xmlns:a16="http://schemas.microsoft.com/office/drawing/2014/main" id="{EEE6FB29-B90D-A127-3878-255987D707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823479">
            <a:off x="5984231" y="883121"/>
            <a:ext cx="1963791" cy="254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7E3FCBDC-CBE9-B0FB-555F-92A9F4973B2E}"/>
              </a:ext>
            </a:extLst>
          </p:cNvPr>
          <p:cNvSpPr>
            <a:spLocks noGrp="1"/>
          </p:cNvSpPr>
          <p:nvPr>
            <p:ph type="title"/>
          </p:nvPr>
        </p:nvSpPr>
        <p:spPr>
          <a:xfrm>
            <a:off x="457200" y="428781"/>
            <a:ext cx="8208000" cy="468000"/>
          </a:xfrm>
        </p:spPr>
        <p:txBody>
          <a:bodyPr>
            <a:noAutofit/>
          </a:bodyPr>
          <a:lstStyle/>
          <a:p>
            <a:r>
              <a:rPr lang="en-GB" altLang="en-US"/>
              <a:t>After Visit Process 1</a:t>
            </a:r>
          </a:p>
        </p:txBody>
      </p:sp>
      <p:graphicFrame>
        <p:nvGraphicFramePr>
          <p:cNvPr id="5" name="Content Placeholder 4">
            <a:extLst>
              <a:ext uri="{FF2B5EF4-FFF2-40B4-BE49-F238E27FC236}">
                <a16:creationId xmlns:a16="http://schemas.microsoft.com/office/drawing/2014/main" id="{09D1EFCB-9DC3-CA3E-9035-2E69F1A796C6}"/>
              </a:ext>
            </a:extLst>
          </p:cNvPr>
          <p:cNvGraphicFramePr>
            <a:graphicFrameLocks noGrp="1"/>
          </p:cNvGraphicFramePr>
          <p:nvPr>
            <p:ph idx="1"/>
            <p:extLst>
              <p:ext uri="{D42A27DB-BD31-4B8C-83A1-F6EECF244321}">
                <p14:modId xmlns:p14="http://schemas.microsoft.com/office/powerpoint/2010/main" val="4245375246"/>
              </p:ext>
            </p:extLst>
          </p:nvPr>
        </p:nvGraphicFramePr>
        <p:xfrm>
          <a:off x="3065264" y="1340768"/>
          <a:ext cx="5592561" cy="4414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0" name="Picture 3" descr="Meeting_table1.jpg">
            <a:extLst>
              <a:ext uri="{FF2B5EF4-FFF2-40B4-BE49-F238E27FC236}">
                <a16:creationId xmlns:a16="http://schemas.microsoft.com/office/drawing/2014/main" id="{49BC5969-04F8-54D7-2831-8BB52CE9CCC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175" y="1196752"/>
            <a:ext cx="1954560" cy="130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Information_Sign.jpg">
            <a:extLst>
              <a:ext uri="{FF2B5EF4-FFF2-40B4-BE49-F238E27FC236}">
                <a16:creationId xmlns:a16="http://schemas.microsoft.com/office/drawing/2014/main" id="{DF076D56-911A-E322-0F67-D8D7E449BA7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3655" y="2889200"/>
            <a:ext cx="1079599" cy="107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Help.jpg">
            <a:extLst>
              <a:ext uri="{FF2B5EF4-FFF2-40B4-BE49-F238E27FC236}">
                <a16:creationId xmlns:a16="http://schemas.microsoft.com/office/drawing/2014/main" id="{C1F38367-DB9A-69A0-4C95-C1615ABA9EE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175" y="4178478"/>
            <a:ext cx="1954561" cy="181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419B0D1E-37A1-9851-EB7E-1B2EB6856A34}"/>
              </a:ext>
            </a:extLst>
          </p:cNvPr>
          <p:cNvSpPr>
            <a:spLocks noGrp="1"/>
          </p:cNvSpPr>
          <p:nvPr>
            <p:ph type="title"/>
          </p:nvPr>
        </p:nvSpPr>
        <p:spPr>
          <a:xfrm>
            <a:off x="489442" y="466514"/>
            <a:ext cx="8208000" cy="468000"/>
          </a:xfrm>
        </p:spPr>
        <p:txBody>
          <a:bodyPr>
            <a:normAutofit fontScale="90000"/>
          </a:bodyPr>
          <a:lstStyle/>
          <a:p>
            <a:r>
              <a:rPr lang="en-GB" altLang="en-US"/>
              <a:t>After Visit Process 2 </a:t>
            </a:r>
          </a:p>
        </p:txBody>
      </p:sp>
      <p:graphicFrame>
        <p:nvGraphicFramePr>
          <p:cNvPr id="4" name="Content Placeholder 4">
            <a:extLst>
              <a:ext uri="{FF2B5EF4-FFF2-40B4-BE49-F238E27FC236}">
                <a16:creationId xmlns:a16="http://schemas.microsoft.com/office/drawing/2014/main" id="{F013E502-81B1-92FC-8737-95D269122AFC}"/>
              </a:ext>
            </a:extLst>
          </p:cNvPr>
          <p:cNvGraphicFramePr>
            <a:graphicFrameLocks/>
          </p:cNvGraphicFramePr>
          <p:nvPr>
            <p:extLst>
              <p:ext uri="{D42A27DB-BD31-4B8C-83A1-F6EECF244321}">
                <p14:modId xmlns:p14="http://schemas.microsoft.com/office/powerpoint/2010/main" val="250807527"/>
              </p:ext>
            </p:extLst>
          </p:nvPr>
        </p:nvGraphicFramePr>
        <p:xfrm>
          <a:off x="2487952" y="1163102"/>
          <a:ext cx="5971191" cy="406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44" name="Picture 4" descr="Report.jpg">
            <a:extLst>
              <a:ext uri="{FF2B5EF4-FFF2-40B4-BE49-F238E27FC236}">
                <a16:creationId xmlns:a16="http://schemas.microsoft.com/office/drawing/2014/main" id="{52F0F6C0-EBB4-9425-7CE7-5FC75873D8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963113">
            <a:off x="807285" y="1121946"/>
            <a:ext cx="1033852" cy="134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5">
            <a:extLst>
              <a:ext uri="{FF2B5EF4-FFF2-40B4-BE49-F238E27FC236}">
                <a16:creationId xmlns:a16="http://schemas.microsoft.com/office/drawing/2014/main" id="{6F38F96B-75A3-CEFB-A93D-4E65EFC1BB9D}"/>
              </a:ext>
            </a:extLst>
          </p:cNvPr>
          <p:cNvSpPr txBox="1">
            <a:spLocks noChangeArrowheads="1"/>
          </p:cNvSpPr>
          <p:nvPr/>
        </p:nvSpPr>
        <p:spPr bwMode="auto">
          <a:xfrm rot="20853025">
            <a:off x="778096" y="1716834"/>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r>
              <a:rPr lang="en-GB" altLang="en-US" sz="1800" b="1">
                <a:solidFill>
                  <a:srgbClr val="FF0000"/>
                </a:solidFill>
                <a:latin typeface="Arial" panose="020B0604020202020204" pitchFamily="34" charset="0"/>
              </a:rPr>
              <a:t>DRAFT</a:t>
            </a:r>
          </a:p>
        </p:txBody>
      </p:sp>
      <p:pic>
        <p:nvPicPr>
          <p:cNvPr id="61446" name="Picture 7" descr="Report.jpg">
            <a:extLst>
              <a:ext uri="{FF2B5EF4-FFF2-40B4-BE49-F238E27FC236}">
                <a16:creationId xmlns:a16="http://schemas.microsoft.com/office/drawing/2014/main" id="{1F12952D-5E40-255D-A61E-ADD9A242003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0963113">
            <a:off x="834324" y="2526948"/>
            <a:ext cx="1032625" cy="133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Box 9">
            <a:extLst>
              <a:ext uri="{FF2B5EF4-FFF2-40B4-BE49-F238E27FC236}">
                <a16:creationId xmlns:a16="http://schemas.microsoft.com/office/drawing/2014/main" id="{5E5C5359-48E6-0F57-9D1A-72A8065CD930}"/>
              </a:ext>
            </a:extLst>
          </p:cNvPr>
          <p:cNvSpPr txBox="1">
            <a:spLocks noChangeArrowheads="1"/>
          </p:cNvSpPr>
          <p:nvPr/>
        </p:nvSpPr>
        <p:spPr bwMode="auto">
          <a:xfrm rot="21029265">
            <a:off x="868517" y="2706688"/>
            <a:ext cx="9540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r>
              <a:rPr lang="en-GB" altLang="en-US" sz="8800" b="1">
                <a:solidFill>
                  <a:srgbClr val="00B050"/>
                </a:solidFill>
                <a:latin typeface="Arial" panose="020B0604020202020204" pitchFamily="34" charset="0"/>
                <a:sym typeface="Wingdings" panose="05000000000000000000" pitchFamily="2" charset="2"/>
              </a:rPr>
              <a:t></a:t>
            </a:r>
            <a:endParaRPr lang="en-GB" altLang="en-US" sz="8800" b="1">
              <a:solidFill>
                <a:srgbClr val="00B050"/>
              </a:solidFill>
              <a:latin typeface="Arial" panose="020B0604020202020204" pitchFamily="34" charset="0"/>
            </a:endParaRPr>
          </a:p>
        </p:txBody>
      </p:sp>
      <p:pic>
        <p:nvPicPr>
          <p:cNvPr id="61448" name="Picture 10" descr="Email.jpg">
            <a:extLst>
              <a:ext uri="{FF2B5EF4-FFF2-40B4-BE49-F238E27FC236}">
                <a16:creationId xmlns:a16="http://schemas.microsoft.com/office/drawing/2014/main" id="{DF02E5C4-09AA-ECCF-7BB9-88DD9D8174A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2378" y="4221794"/>
            <a:ext cx="21351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0E2733AA-DABE-1ACC-BA75-B358A5FD3844}"/>
              </a:ext>
            </a:extLst>
          </p:cNvPr>
          <p:cNvSpPr>
            <a:spLocks noGrp="1"/>
          </p:cNvSpPr>
          <p:nvPr>
            <p:ph type="title"/>
          </p:nvPr>
        </p:nvSpPr>
        <p:spPr>
          <a:xfrm>
            <a:off x="503829" y="366435"/>
            <a:ext cx="8208000" cy="468000"/>
          </a:xfrm>
        </p:spPr>
        <p:txBody>
          <a:bodyPr>
            <a:noAutofit/>
          </a:bodyPr>
          <a:lstStyle/>
          <a:p>
            <a:r>
              <a:rPr lang="en-GB" altLang="en-US"/>
              <a:t>After Visit Process 3 </a:t>
            </a:r>
          </a:p>
        </p:txBody>
      </p:sp>
      <p:graphicFrame>
        <p:nvGraphicFramePr>
          <p:cNvPr id="4" name="Content Placeholder 4">
            <a:extLst>
              <a:ext uri="{FF2B5EF4-FFF2-40B4-BE49-F238E27FC236}">
                <a16:creationId xmlns:a16="http://schemas.microsoft.com/office/drawing/2014/main" id="{A7F2272F-8FB1-431A-2273-FB8FD7E4B1D3}"/>
              </a:ext>
            </a:extLst>
          </p:cNvPr>
          <p:cNvGraphicFramePr>
            <a:graphicFrameLocks/>
          </p:cNvGraphicFramePr>
          <p:nvPr>
            <p:extLst>
              <p:ext uri="{D42A27DB-BD31-4B8C-83A1-F6EECF244321}">
                <p14:modId xmlns:p14="http://schemas.microsoft.com/office/powerpoint/2010/main" val="2001442798"/>
              </p:ext>
            </p:extLst>
          </p:nvPr>
        </p:nvGraphicFramePr>
        <p:xfrm>
          <a:off x="2339752" y="1084881"/>
          <a:ext cx="6617808" cy="4864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2468" name="Picture 6" descr="Telephone2.jpg">
            <a:extLst>
              <a:ext uri="{FF2B5EF4-FFF2-40B4-BE49-F238E27FC236}">
                <a16:creationId xmlns:a16="http://schemas.microsoft.com/office/drawing/2014/main" id="{76BFB47F-2004-001E-2C02-1363CFE1C0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268" y="1042321"/>
            <a:ext cx="1583906" cy="145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Report.jpg">
            <a:extLst>
              <a:ext uri="{FF2B5EF4-FFF2-40B4-BE49-F238E27FC236}">
                <a16:creationId xmlns:a16="http://schemas.microsoft.com/office/drawing/2014/main" id="{C905662D-AECA-891A-A366-EA649939C3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0782038">
            <a:off x="604736" y="2696501"/>
            <a:ext cx="1242424" cy="131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8" descr="Speech_bubble6.jpg">
            <a:extLst>
              <a:ext uri="{FF2B5EF4-FFF2-40B4-BE49-F238E27FC236}">
                <a16:creationId xmlns:a16="http://schemas.microsoft.com/office/drawing/2014/main" id="{ECE3CBAB-116C-1C29-4686-C70CE069141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0824239">
            <a:off x="818760" y="3264883"/>
            <a:ext cx="8159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0" descr="Email.jpg">
            <a:extLst>
              <a:ext uri="{FF2B5EF4-FFF2-40B4-BE49-F238E27FC236}">
                <a16:creationId xmlns:a16="http://schemas.microsoft.com/office/drawing/2014/main" id="{59845EAF-69FA-15FD-C14D-55B5E17921A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0689" y="4337860"/>
            <a:ext cx="1919064" cy="121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61C3032F-B825-5280-7E3A-AC0A999BAB7B}"/>
              </a:ext>
            </a:extLst>
          </p:cNvPr>
          <p:cNvSpPr>
            <a:spLocks noGrp="1"/>
          </p:cNvSpPr>
          <p:nvPr>
            <p:ph type="title"/>
          </p:nvPr>
        </p:nvSpPr>
        <p:spPr>
          <a:xfrm>
            <a:off x="452010" y="391579"/>
            <a:ext cx="8208000" cy="468000"/>
          </a:xfrm>
        </p:spPr>
        <p:txBody>
          <a:bodyPr>
            <a:noAutofit/>
          </a:bodyPr>
          <a:lstStyle/>
          <a:p>
            <a:r>
              <a:rPr lang="en-GB" altLang="en-US"/>
              <a:t>After Visit Process 4 </a:t>
            </a:r>
          </a:p>
        </p:txBody>
      </p:sp>
      <p:graphicFrame>
        <p:nvGraphicFramePr>
          <p:cNvPr id="4" name="Content Placeholder 4">
            <a:extLst>
              <a:ext uri="{FF2B5EF4-FFF2-40B4-BE49-F238E27FC236}">
                <a16:creationId xmlns:a16="http://schemas.microsoft.com/office/drawing/2014/main" id="{1E31EE02-9F50-3265-B5EA-7B0DA8907894}"/>
              </a:ext>
            </a:extLst>
          </p:cNvPr>
          <p:cNvGraphicFramePr>
            <a:graphicFrameLocks/>
          </p:cNvGraphicFramePr>
          <p:nvPr>
            <p:extLst>
              <p:ext uri="{D42A27DB-BD31-4B8C-83A1-F6EECF244321}">
                <p14:modId xmlns:p14="http://schemas.microsoft.com/office/powerpoint/2010/main" val="483375901"/>
              </p:ext>
            </p:extLst>
          </p:nvPr>
        </p:nvGraphicFramePr>
        <p:xfrm>
          <a:off x="2555776" y="1268760"/>
          <a:ext cx="5903367" cy="3960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516" name="Picture 4" descr="Research-Report-Dissemination.jpg">
            <a:extLst>
              <a:ext uri="{FF2B5EF4-FFF2-40B4-BE49-F238E27FC236}">
                <a16:creationId xmlns:a16="http://schemas.microsoft.com/office/drawing/2014/main" id="{ADAAE85B-CD9D-4BFF-3C7D-D9ABDD8F33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5476" y="1060353"/>
            <a:ext cx="1295375" cy="12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Book_Closed_Blank.jpg">
            <a:extLst>
              <a:ext uri="{FF2B5EF4-FFF2-40B4-BE49-F238E27FC236}">
                <a16:creationId xmlns:a16="http://schemas.microsoft.com/office/drawing/2014/main" id="{AF72BC93-77C7-7C41-5892-35872F4D1CE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1282945">
            <a:off x="584188" y="3985676"/>
            <a:ext cx="13779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6">
            <a:extLst>
              <a:ext uri="{FF2B5EF4-FFF2-40B4-BE49-F238E27FC236}">
                <a16:creationId xmlns:a16="http://schemas.microsoft.com/office/drawing/2014/main" id="{2F036C05-7A1A-1181-A758-8EE28A57E208}"/>
              </a:ext>
            </a:extLst>
          </p:cNvPr>
          <p:cNvSpPr txBox="1">
            <a:spLocks noChangeArrowheads="1"/>
          </p:cNvSpPr>
          <p:nvPr/>
        </p:nvSpPr>
        <p:spPr bwMode="auto">
          <a:xfrm rot="-599742">
            <a:off x="944563" y="5037138"/>
            <a:ext cx="11017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r>
              <a:rPr lang="en-GB" altLang="en-US" sz="1700" b="1">
                <a:solidFill>
                  <a:srgbClr val="002060"/>
                </a:solidFill>
                <a:latin typeface="Arial" panose="020B0604020202020204" pitchFamily="34" charset="0"/>
              </a:rPr>
              <a:t>VISIT CLOSED</a:t>
            </a:r>
          </a:p>
        </p:txBody>
      </p:sp>
      <p:pic>
        <p:nvPicPr>
          <p:cNvPr id="64519" name="Picture 7" descr="Research-Report-Dissemination.jpg">
            <a:extLst>
              <a:ext uri="{FF2B5EF4-FFF2-40B4-BE49-F238E27FC236}">
                <a16:creationId xmlns:a16="http://schemas.microsoft.com/office/drawing/2014/main" id="{37FC50FF-6C94-251B-5E9D-702A28DD2D4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0227" y="2512193"/>
            <a:ext cx="1405872" cy="140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9" descr="C:\Users\Amanda\AppData\Local\Microsoft\Windows\Temporary Internet Files\Content.IE5\UUAJFKHH\Safeguarding-Circle-Of-People.jpg">
            <a:extLst>
              <a:ext uri="{FF2B5EF4-FFF2-40B4-BE49-F238E27FC236}">
                <a16:creationId xmlns:a16="http://schemas.microsoft.com/office/drawing/2014/main" id="{7DD908C9-AEDB-83AF-401E-543758C8E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738" y="3515141"/>
            <a:ext cx="21605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a:extLst>
              <a:ext uri="{FF2B5EF4-FFF2-40B4-BE49-F238E27FC236}">
                <a16:creationId xmlns:a16="http://schemas.microsoft.com/office/drawing/2014/main" id="{AD2AED37-8685-7E3F-A578-5731BEE5E7E3}"/>
              </a:ext>
            </a:extLst>
          </p:cNvPr>
          <p:cNvSpPr>
            <a:spLocks noGrp="1"/>
          </p:cNvSpPr>
          <p:nvPr>
            <p:ph type="title"/>
          </p:nvPr>
        </p:nvSpPr>
        <p:spPr>
          <a:xfrm>
            <a:off x="434663" y="394500"/>
            <a:ext cx="8208000" cy="468000"/>
          </a:xfrm>
        </p:spPr>
        <p:txBody>
          <a:bodyPr>
            <a:noAutofit/>
          </a:bodyPr>
          <a:lstStyle/>
          <a:p>
            <a:pPr eaLnBrk="1" hangingPunct="1"/>
            <a:r>
              <a:rPr lang="en-GB" altLang="en-US"/>
              <a:t>Setting the Scene</a:t>
            </a:r>
          </a:p>
        </p:txBody>
      </p:sp>
      <p:sp>
        <p:nvSpPr>
          <p:cNvPr id="10243" name="Content Placeholder 2">
            <a:extLst>
              <a:ext uri="{FF2B5EF4-FFF2-40B4-BE49-F238E27FC236}">
                <a16:creationId xmlns:a16="http://schemas.microsoft.com/office/drawing/2014/main" id="{F5FC3ED8-2C38-C695-2F9B-F5245E49E844}"/>
              </a:ext>
            </a:extLst>
          </p:cNvPr>
          <p:cNvSpPr>
            <a:spLocks noGrp="1"/>
          </p:cNvSpPr>
          <p:nvPr>
            <p:ph idx="1"/>
          </p:nvPr>
        </p:nvSpPr>
        <p:spPr>
          <a:xfrm>
            <a:off x="434663" y="1052736"/>
            <a:ext cx="6552272" cy="4946356"/>
          </a:xfrm>
        </p:spPr>
        <p:txBody>
          <a:bodyPr/>
          <a:lstStyle/>
          <a:p>
            <a:pPr>
              <a:spcAft>
                <a:spcPts val="0"/>
              </a:spcAft>
              <a:buClr>
                <a:schemeClr val="bg2"/>
              </a:buClr>
            </a:pPr>
            <a:r>
              <a:rPr lang="en-GB" altLang="en-US" sz="2600" dirty="0">
                <a:solidFill>
                  <a:srgbClr val="004F6B"/>
                </a:solidFill>
                <a:latin typeface="+mn-lt"/>
              </a:rPr>
              <a:t>This training session will cover before, during and after an Enter &amp; View visit</a:t>
            </a:r>
          </a:p>
          <a:p>
            <a:pPr>
              <a:buClr>
                <a:schemeClr val="bg2"/>
              </a:buClr>
            </a:pPr>
            <a:endParaRPr lang="en-GB" altLang="en-US" sz="2600" dirty="0">
              <a:solidFill>
                <a:srgbClr val="004F6B"/>
              </a:solidFill>
              <a:latin typeface="+mn-lt"/>
            </a:endParaRPr>
          </a:p>
          <a:p>
            <a:pPr>
              <a:spcAft>
                <a:spcPts val="0"/>
              </a:spcAft>
              <a:buClr>
                <a:schemeClr val="bg2"/>
              </a:buClr>
            </a:pPr>
            <a:r>
              <a:rPr lang="en-GB" altLang="en-US" sz="2600" dirty="0">
                <a:solidFill>
                  <a:srgbClr val="004F6B"/>
                </a:solidFill>
                <a:latin typeface="+mn-lt"/>
              </a:rPr>
              <a:t>Lots of Healthwatch have other training they provide</a:t>
            </a:r>
          </a:p>
          <a:p>
            <a:pPr eaLnBrk="1" hangingPunct="1">
              <a:buClr>
                <a:schemeClr val="bg2"/>
              </a:buClr>
            </a:pPr>
            <a:endParaRPr lang="en-GB" altLang="en-US" sz="2600" dirty="0">
              <a:solidFill>
                <a:srgbClr val="004F6B"/>
              </a:solidFill>
              <a:latin typeface="+mn-lt"/>
            </a:endParaRPr>
          </a:p>
          <a:p>
            <a:pPr eaLnBrk="1" hangingPunct="1">
              <a:spcAft>
                <a:spcPts val="0"/>
              </a:spcAft>
              <a:buClr>
                <a:schemeClr val="bg2"/>
              </a:buClr>
              <a:buFont typeface="Arial" panose="020B0604020202020204" pitchFamily="34" charset="0"/>
              <a:buChar char="•"/>
            </a:pPr>
            <a:r>
              <a:rPr lang="en-GB" altLang="en-US" sz="2600" dirty="0">
                <a:solidFill>
                  <a:srgbClr val="004F6B"/>
                </a:solidFill>
                <a:latin typeface="+mn-lt"/>
              </a:rPr>
              <a:t>Other training:</a:t>
            </a:r>
          </a:p>
          <a:p>
            <a:pPr marL="919163" lvl="3" indent="-457200">
              <a:spcBef>
                <a:spcPts val="0"/>
              </a:spcBef>
            </a:pPr>
            <a:r>
              <a:rPr lang="en-GB" altLang="en-US" sz="2600" dirty="0">
                <a:solidFill>
                  <a:srgbClr val="004F6B"/>
                </a:solidFill>
                <a:latin typeface="+mn-lt"/>
              </a:rPr>
              <a:t>Equality, Diversity and Inclusion</a:t>
            </a:r>
          </a:p>
          <a:p>
            <a:pPr marL="919163" lvl="3" indent="-457200" eaLnBrk="1" hangingPunct="1"/>
            <a:r>
              <a:rPr lang="en-GB" altLang="en-US" sz="2600" dirty="0">
                <a:solidFill>
                  <a:srgbClr val="004F6B"/>
                </a:solidFill>
                <a:latin typeface="+mn-lt"/>
              </a:rPr>
              <a:t>Confidentiality (Data Protection)</a:t>
            </a:r>
          </a:p>
          <a:p>
            <a:pPr marL="919163" lvl="3" indent="-457200" eaLnBrk="1" hangingPunct="1"/>
            <a:r>
              <a:rPr lang="en-GB" altLang="en-US" sz="2600" dirty="0">
                <a:solidFill>
                  <a:srgbClr val="004F6B"/>
                </a:solidFill>
                <a:latin typeface="+mn-lt"/>
              </a:rPr>
              <a:t>Safeguarding for Adults</a:t>
            </a:r>
          </a:p>
        </p:txBody>
      </p:sp>
      <p:sp>
        <p:nvSpPr>
          <p:cNvPr id="10244" name="AutoShape 8" descr="Safeguarding-circle-of-people">
            <a:extLst>
              <a:ext uri="{FF2B5EF4-FFF2-40B4-BE49-F238E27FC236}">
                <a16:creationId xmlns:a16="http://schemas.microsoft.com/office/drawing/2014/main" id="{3C5AA670-B1B5-E700-EC88-4A3311DEF86E}"/>
              </a:ext>
            </a:extLst>
          </p:cNvPr>
          <p:cNvSpPr>
            <a:spLocks noChangeAspect="1" noChangeArrowheads="1"/>
          </p:cNvSpPr>
          <p:nvPr/>
        </p:nvSpPr>
        <p:spPr bwMode="auto">
          <a:xfrm>
            <a:off x="4538663" y="-1638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endParaRPr lang="en-US" altLang="en-US" sz="1800">
              <a:solidFill>
                <a:schemeClr val="tx1"/>
              </a:solidFill>
              <a:latin typeface="Arial" panose="020B0604020202020204" pitchFamily="34" charset="0"/>
            </a:endParaRPr>
          </a:p>
        </p:txBody>
      </p:sp>
      <p:sp>
        <p:nvSpPr>
          <p:cNvPr id="10246" name="AutoShape 11" descr="http://photosym.photosymbols-001.vm.brightbox.net/protected/images/definitions/images/109/thumb/Confidential-1.jpg?1386848149">
            <a:extLst>
              <a:ext uri="{FF2B5EF4-FFF2-40B4-BE49-F238E27FC236}">
                <a16:creationId xmlns:a16="http://schemas.microsoft.com/office/drawing/2014/main" id="{B1937AFB-C5A1-93B8-DA63-C82AD82ADC28}"/>
              </a:ext>
            </a:extLst>
          </p:cNvPr>
          <p:cNvSpPr>
            <a:spLocks noChangeAspect="1" noChangeArrowheads="1"/>
          </p:cNvSpPr>
          <p:nvPr/>
        </p:nvSpPr>
        <p:spPr bwMode="auto">
          <a:xfrm>
            <a:off x="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endParaRPr lang="en-US" altLang="en-US" sz="1800">
              <a:solidFill>
                <a:schemeClr val="tx1"/>
              </a:solidFill>
              <a:latin typeface="Arial" panose="020B0604020202020204" pitchFamily="34" charset="0"/>
            </a:endParaRPr>
          </a:p>
        </p:txBody>
      </p:sp>
      <p:sp>
        <p:nvSpPr>
          <p:cNvPr id="10247" name="AutoShape 13" descr="http://photosym.photosymbols-001.vm.brightbox.net/protected/images/definitions/images/109/thumb/Confidential-1.jpg?1386848149">
            <a:extLst>
              <a:ext uri="{FF2B5EF4-FFF2-40B4-BE49-F238E27FC236}">
                <a16:creationId xmlns:a16="http://schemas.microsoft.com/office/drawing/2014/main" id="{957A9E53-5250-0C3D-E3CB-4105C8C2742E}"/>
              </a:ext>
            </a:extLst>
          </p:cNvPr>
          <p:cNvSpPr>
            <a:spLocks noChangeAspect="1" noChangeArrowheads="1"/>
          </p:cNvSpPr>
          <p:nvPr/>
        </p:nvSpPr>
        <p:spPr bwMode="auto">
          <a:xfrm>
            <a:off x="45386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endParaRPr lang="en-US" altLang="en-US" sz="1800">
              <a:solidFill>
                <a:schemeClr val="tx1"/>
              </a:solidFill>
              <a:latin typeface="Arial" panose="020B0604020202020204" pitchFamily="34" charset="0"/>
            </a:endParaRPr>
          </a:p>
        </p:txBody>
      </p:sp>
      <p:sp>
        <p:nvSpPr>
          <p:cNvPr id="10248" name="AutoShape 16" descr="Flip_chart_presentation">
            <a:extLst>
              <a:ext uri="{FF2B5EF4-FFF2-40B4-BE49-F238E27FC236}">
                <a16:creationId xmlns:a16="http://schemas.microsoft.com/office/drawing/2014/main" id="{67F2A2FA-10A2-D628-AF1F-E569930E961F}"/>
              </a:ext>
            </a:extLst>
          </p:cNvPr>
          <p:cNvSpPr>
            <a:spLocks noChangeAspect="1" noChangeArrowheads="1"/>
          </p:cNvSpPr>
          <p:nvPr/>
        </p:nvSpPr>
        <p:spPr bwMode="auto">
          <a:xfrm>
            <a:off x="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600">
                <a:solidFill>
                  <a:schemeClr val="tx2"/>
                </a:solidFill>
                <a:latin typeface="Trebuchet MS" panose="020B0603020202020204" pitchFamily="34" charset="0"/>
              </a:defRPr>
            </a:lvl1pPr>
            <a:lvl2pPr marL="742950" indent="-28575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2pPr>
            <a:lvl3pPr marL="1143000" indent="-228600">
              <a:lnSpc>
                <a:spcPts val="1800"/>
              </a:lnSpc>
              <a:buClr>
                <a:schemeClr val="bg2"/>
              </a:buClr>
              <a:buFont typeface="Arial" panose="020B0604020202020204" pitchFamily="34" charset="0"/>
              <a:buChar char="•"/>
              <a:defRPr sz="1600">
                <a:solidFill>
                  <a:schemeClr val="tx2"/>
                </a:solidFill>
                <a:latin typeface="Trebuchet MS" panose="020B0603020202020204" pitchFamily="34" charset="0"/>
              </a:defRPr>
            </a:lvl3pPr>
            <a:lvl4pPr marL="1600200" indent="-228600">
              <a:buClr>
                <a:schemeClr val="bg2"/>
              </a:buClr>
              <a:buFont typeface="Arial" panose="020B0604020202020204" pitchFamily="34" charset="0"/>
              <a:buChar char="•"/>
              <a:defRPr sz="1600">
                <a:solidFill>
                  <a:schemeClr val="tx2"/>
                </a:solidFill>
                <a:latin typeface="Trebuchet MS" panose="020B0603020202020204" pitchFamily="34" charset="0"/>
              </a:defRPr>
            </a:lvl4pPr>
            <a:lvl5pPr marL="2057400" indent="-228600">
              <a:buClr>
                <a:schemeClr val="bg2"/>
              </a:buClr>
              <a:buFont typeface="Arial" panose="020B0604020202020204" pitchFamily="34" charset="0"/>
              <a:buChar char="•"/>
              <a:defRPr sz="1600">
                <a:solidFill>
                  <a:schemeClr val="tx2"/>
                </a:solidFill>
                <a:latin typeface="Trebuchet MS" panose="020B0603020202020204" pitchFamily="34" charset="0"/>
              </a:defRPr>
            </a:lvl5pPr>
            <a:lvl6pPr marL="25146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6pPr>
            <a:lvl7pPr marL="29718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7pPr>
            <a:lvl8pPr marL="34290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8pPr>
            <a:lvl9pPr marL="3886200" indent="-228600" eaLnBrk="0" fontAlgn="base" hangingPunct="0">
              <a:spcBef>
                <a:spcPct val="0"/>
              </a:spcBef>
              <a:spcAft>
                <a:spcPct val="0"/>
              </a:spcAft>
              <a:buClr>
                <a:schemeClr val="bg2"/>
              </a:buClr>
              <a:buFont typeface="Arial" panose="020B0604020202020204" pitchFamily="34" charset="0"/>
              <a:buChar char="•"/>
              <a:defRPr sz="1600">
                <a:solidFill>
                  <a:schemeClr val="tx2"/>
                </a:solidFill>
                <a:latin typeface="Trebuchet MS" panose="020B0603020202020204" pitchFamily="34" charset="0"/>
              </a:defRPr>
            </a:lvl9pPr>
          </a:lstStyle>
          <a:p>
            <a:pPr algn="ctr" eaLnBrk="1" hangingPunct="1">
              <a:buFontTx/>
              <a:buNone/>
            </a:pPr>
            <a:endParaRPr lang="en-US" altLang="en-US" sz="1800">
              <a:solidFill>
                <a:schemeClr val="tx1"/>
              </a:solidFill>
              <a:latin typeface="Arial" panose="020B0604020202020204" pitchFamily="34" charset="0"/>
            </a:endParaRPr>
          </a:p>
        </p:txBody>
      </p:sp>
      <p:pic>
        <p:nvPicPr>
          <p:cNvPr id="10249" name="Picture 12" descr="Flip_Chart_Presentation.jpg">
            <a:extLst>
              <a:ext uri="{FF2B5EF4-FFF2-40B4-BE49-F238E27FC236}">
                <a16:creationId xmlns:a16="http://schemas.microsoft.com/office/drawing/2014/main" id="{B893D29B-7D29-2116-A7EB-BA03E6E46D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5776" y="404664"/>
            <a:ext cx="181451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8A2F932B-09A1-FD1F-4E13-F9E5EF804B3C}"/>
              </a:ext>
            </a:extLst>
          </p:cNvPr>
          <p:cNvSpPr>
            <a:spLocks noGrp="1"/>
          </p:cNvSpPr>
          <p:nvPr>
            <p:ph type="title"/>
          </p:nvPr>
        </p:nvSpPr>
        <p:spPr>
          <a:xfrm>
            <a:off x="468000" y="419341"/>
            <a:ext cx="8208000" cy="468000"/>
          </a:xfrm>
        </p:spPr>
        <p:txBody>
          <a:bodyPr>
            <a:noAutofit/>
          </a:bodyPr>
          <a:lstStyle/>
          <a:p>
            <a:r>
              <a:rPr lang="en-GB" altLang="en-US"/>
              <a:t>After Visit Process 5 </a:t>
            </a:r>
          </a:p>
        </p:txBody>
      </p:sp>
      <p:graphicFrame>
        <p:nvGraphicFramePr>
          <p:cNvPr id="4" name="Content Placeholder 4">
            <a:extLst>
              <a:ext uri="{FF2B5EF4-FFF2-40B4-BE49-F238E27FC236}">
                <a16:creationId xmlns:a16="http://schemas.microsoft.com/office/drawing/2014/main" id="{F810F203-AA3F-9CCE-3722-52279DAD7F05}"/>
              </a:ext>
            </a:extLst>
          </p:cNvPr>
          <p:cNvGraphicFramePr>
            <a:graphicFrameLocks/>
          </p:cNvGraphicFramePr>
          <p:nvPr/>
        </p:nvGraphicFramePr>
        <p:xfrm>
          <a:off x="2843426" y="1146858"/>
          <a:ext cx="6048787" cy="4298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6564" name="Picture 4" descr="Computer-2.jpg">
            <a:extLst>
              <a:ext uri="{FF2B5EF4-FFF2-40B4-BE49-F238E27FC236}">
                <a16:creationId xmlns:a16="http://schemas.microsoft.com/office/drawing/2014/main" id="{A0F3912F-43FD-007E-A1AA-D6A06F1C4C1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213" y="1175627"/>
            <a:ext cx="1871563" cy="11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Ethics.jpg">
            <a:extLst>
              <a:ext uri="{FF2B5EF4-FFF2-40B4-BE49-F238E27FC236}">
                <a16:creationId xmlns:a16="http://schemas.microsoft.com/office/drawing/2014/main" id="{55600A8E-6F89-29E4-2CA3-0D7AC08286B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1100" y="2515010"/>
            <a:ext cx="1869979"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Telephone2.jpg">
            <a:extLst>
              <a:ext uri="{FF2B5EF4-FFF2-40B4-BE49-F238E27FC236}">
                <a16:creationId xmlns:a16="http://schemas.microsoft.com/office/drawing/2014/main" id="{43D8310D-AE7F-BA40-5AA5-561C4EA9C3F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2225" y="3998099"/>
            <a:ext cx="1199494" cy="110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8" descr="Email.jpg">
            <a:extLst>
              <a:ext uri="{FF2B5EF4-FFF2-40B4-BE49-F238E27FC236}">
                <a16:creationId xmlns:a16="http://schemas.microsoft.com/office/drawing/2014/main" id="{62CA59C9-38A3-B0AB-54AD-2EFA48D1493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46722" y="4677296"/>
            <a:ext cx="1354688" cy="85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F258A086-AB61-EC41-81AE-456BF706974E}"/>
              </a:ext>
            </a:extLst>
          </p:cNvPr>
          <p:cNvSpPr>
            <a:spLocks noGrp="1"/>
          </p:cNvSpPr>
          <p:nvPr>
            <p:ph type="title"/>
          </p:nvPr>
        </p:nvSpPr>
        <p:spPr>
          <a:xfrm>
            <a:off x="483959" y="260648"/>
            <a:ext cx="8208000" cy="468000"/>
          </a:xfrm>
        </p:spPr>
        <p:txBody>
          <a:bodyPr>
            <a:noAutofit/>
          </a:bodyPr>
          <a:lstStyle/>
          <a:p>
            <a:r>
              <a:rPr lang="en-GB" altLang="en-US"/>
              <a:t>Further Healthwatch Activity</a:t>
            </a:r>
          </a:p>
        </p:txBody>
      </p:sp>
      <p:sp>
        <p:nvSpPr>
          <p:cNvPr id="26627" name="Content Placeholder 2">
            <a:extLst>
              <a:ext uri="{FF2B5EF4-FFF2-40B4-BE49-F238E27FC236}">
                <a16:creationId xmlns:a16="http://schemas.microsoft.com/office/drawing/2014/main" id="{2EF7086D-F44D-9116-7CD3-2562793B1291}"/>
              </a:ext>
            </a:extLst>
          </p:cNvPr>
          <p:cNvSpPr>
            <a:spLocks noGrp="1"/>
          </p:cNvSpPr>
          <p:nvPr>
            <p:ph idx="1"/>
          </p:nvPr>
        </p:nvSpPr>
        <p:spPr>
          <a:xfrm>
            <a:off x="1907704" y="908720"/>
            <a:ext cx="7019745" cy="5256584"/>
          </a:xfrm>
        </p:spPr>
        <p:txBody>
          <a:bodyPr>
            <a:normAutofit fontScale="47500" lnSpcReduction="20000"/>
          </a:bodyPr>
          <a:lstStyle/>
          <a:p>
            <a:pPr>
              <a:defRPr/>
            </a:pPr>
            <a:r>
              <a:rPr lang="en-GB" altLang="en-US" sz="5100">
                <a:latin typeface="+mn-lt"/>
              </a:rPr>
              <a:t>Healthwatch decides how to use information gained from a visit</a:t>
            </a:r>
          </a:p>
          <a:p>
            <a:pPr>
              <a:defRPr/>
            </a:pPr>
            <a:endParaRPr lang="en-GB" altLang="en-US" sz="900">
              <a:latin typeface="+mn-lt"/>
            </a:endParaRPr>
          </a:p>
          <a:p>
            <a:pPr>
              <a:defRPr/>
            </a:pPr>
            <a:r>
              <a:rPr lang="en-GB" altLang="en-US" sz="4400">
                <a:latin typeface="+mn-lt"/>
              </a:rPr>
              <a:t>Findings could be:</a:t>
            </a:r>
          </a:p>
          <a:p>
            <a:pPr marL="542925" indent="-342900">
              <a:buClr>
                <a:schemeClr val="accent2">
                  <a:lumMod val="50000"/>
                </a:schemeClr>
              </a:buClr>
              <a:buFont typeface="Wingdings" panose="05000000000000000000" pitchFamily="2" charset="2"/>
              <a:buChar char="ü"/>
              <a:defRPr/>
            </a:pPr>
            <a:r>
              <a:rPr lang="en-GB" altLang="en-US" sz="4400">
                <a:latin typeface="+mn-lt"/>
              </a:rPr>
              <a:t>Reported to a statutory body such as the Care Quality Commission, the local Health Scrutiny Committee or Health &amp; Wellbeing Board.</a:t>
            </a:r>
          </a:p>
          <a:p>
            <a:pPr marL="542925" indent="-342900">
              <a:buClr>
                <a:schemeClr val="accent2">
                  <a:lumMod val="50000"/>
                </a:schemeClr>
              </a:buClr>
              <a:buFont typeface="Wingdings" panose="05000000000000000000" pitchFamily="2" charset="2"/>
              <a:buChar char="ü"/>
              <a:defRPr/>
            </a:pPr>
            <a:r>
              <a:rPr lang="en-GB" altLang="en-US" sz="4400">
                <a:latin typeface="+mn-lt"/>
              </a:rPr>
              <a:t>Discussed at a steering/task group meeting.</a:t>
            </a:r>
          </a:p>
          <a:p>
            <a:pPr marL="542925" indent="-342900">
              <a:buClr>
                <a:schemeClr val="accent2">
                  <a:lumMod val="50000"/>
                </a:schemeClr>
              </a:buClr>
              <a:buFont typeface="Wingdings" panose="05000000000000000000" pitchFamily="2" charset="2"/>
              <a:buChar char="ü"/>
              <a:defRPr/>
            </a:pPr>
            <a:r>
              <a:rPr lang="en-GB" altLang="en-US" sz="4400">
                <a:latin typeface="+mn-lt"/>
              </a:rPr>
              <a:t>Publicised through a press release.</a:t>
            </a:r>
          </a:p>
          <a:p>
            <a:pPr marL="542925" indent="-342900">
              <a:buClr>
                <a:schemeClr val="accent2">
                  <a:lumMod val="50000"/>
                </a:schemeClr>
              </a:buClr>
              <a:buFont typeface="Wingdings" panose="05000000000000000000" pitchFamily="2" charset="2"/>
              <a:buChar char="ü"/>
              <a:defRPr/>
            </a:pPr>
            <a:r>
              <a:rPr lang="en-GB" altLang="en-US" sz="4400">
                <a:latin typeface="+mn-lt"/>
              </a:rPr>
              <a:t>Talked about with local groups or at a public meeting. </a:t>
            </a:r>
          </a:p>
          <a:p>
            <a:pPr marL="542925" indent="-342900">
              <a:buClr>
                <a:schemeClr val="accent2">
                  <a:lumMod val="50000"/>
                </a:schemeClr>
              </a:buClr>
              <a:buFont typeface="Wingdings" panose="05000000000000000000" pitchFamily="2" charset="2"/>
              <a:buChar char="ü"/>
              <a:defRPr/>
            </a:pPr>
            <a:r>
              <a:rPr lang="en-GB" altLang="en-US" sz="4400">
                <a:latin typeface="+mn-lt"/>
              </a:rPr>
              <a:t>Used to decide what future work is needed.</a:t>
            </a:r>
          </a:p>
          <a:p>
            <a:pPr marL="542925" indent="-342900">
              <a:buClr>
                <a:schemeClr val="accent2">
                  <a:lumMod val="50000"/>
                </a:schemeClr>
              </a:buClr>
              <a:buFont typeface="Wingdings" panose="05000000000000000000" pitchFamily="2" charset="2"/>
              <a:buChar char="ü"/>
              <a:defRPr/>
            </a:pPr>
            <a:r>
              <a:rPr lang="en-GB" altLang="en-US" sz="4400">
                <a:latin typeface="+mn-lt"/>
              </a:rPr>
              <a:t>Used to answer future consultations.</a:t>
            </a:r>
          </a:p>
          <a:p>
            <a:pPr>
              <a:defRPr/>
            </a:pPr>
            <a:endParaRPr lang="en-GB" altLang="en-US" sz="400">
              <a:latin typeface="+mn-lt"/>
            </a:endParaRPr>
          </a:p>
          <a:p>
            <a:pPr>
              <a:defRPr/>
            </a:pPr>
            <a:r>
              <a:rPr lang="en-GB" altLang="en-US" sz="5100">
                <a:latin typeface="+mn-lt"/>
              </a:rPr>
              <a:t>This might mean another visit is needed.</a:t>
            </a:r>
            <a:endParaRPr lang="en-GB" altLang="en-US" sz="2300">
              <a:latin typeface="+mn-lt"/>
            </a:endParaRPr>
          </a:p>
        </p:txBody>
      </p:sp>
      <p:pic>
        <p:nvPicPr>
          <p:cNvPr id="71684" name="Picture 3" descr="Information_Sign.jpg">
            <a:extLst>
              <a:ext uri="{FF2B5EF4-FFF2-40B4-BE49-F238E27FC236}">
                <a16:creationId xmlns:a16="http://schemas.microsoft.com/office/drawing/2014/main" id="{4B0C96D0-6453-BE75-68EA-4665C1DFCA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822" y="1012807"/>
            <a:ext cx="1008360" cy="100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9" descr="Talk.jpg">
            <a:extLst>
              <a:ext uri="{FF2B5EF4-FFF2-40B4-BE49-F238E27FC236}">
                <a16:creationId xmlns:a16="http://schemas.microsoft.com/office/drawing/2014/main" id="{D7C4F05C-7C6E-5DC5-DD3A-5BF9B88DE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181" y="2348731"/>
            <a:ext cx="14684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0" descr="Home_Inspection-3.jpg">
            <a:extLst>
              <a:ext uri="{FF2B5EF4-FFF2-40B4-BE49-F238E27FC236}">
                <a16:creationId xmlns:a16="http://schemas.microsoft.com/office/drawing/2014/main" id="{C40C534E-3160-CAD8-F7C1-F2A63E622706}"/>
              </a:ext>
            </a:extLst>
          </p:cNvPr>
          <p:cNvPicPr>
            <a:picLocks noChangeAspect="1"/>
          </p:cNvPicPr>
          <p:nvPr/>
        </p:nvPicPr>
        <p:blipFill>
          <a:blip r:embed="rId4">
            <a:extLst>
              <a:ext uri="{28A0092B-C50C-407E-A947-70E740481C1C}">
                <a14:useLocalDpi xmlns:a14="http://schemas.microsoft.com/office/drawing/2010/main" val="0"/>
              </a:ext>
            </a:extLst>
          </a:blip>
          <a:srcRect l="38799" t="17056"/>
          <a:stretch>
            <a:fillRect/>
          </a:stretch>
        </p:blipFill>
        <p:spPr bwMode="auto">
          <a:xfrm>
            <a:off x="392508" y="4303048"/>
            <a:ext cx="129698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A2AED214-1781-D7B8-690D-FA1B44677A3E}"/>
              </a:ext>
            </a:extLst>
          </p:cNvPr>
          <p:cNvSpPr>
            <a:spLocks noGrp="1"/>
          </p:cNvSpPr>
          <p:nvPr>
            <p:ph type="title"/>
          </p:nvPr>
        </p:nvSpPr>
        <p:spPr>
          <a:xfrm>
            <a:off x="494695" y="323707"/>
            <a:ext cx="8208000" cy="468000"/>
          </a:xfrm>
        </p:spPr>
        <p:txBody>
          <a:bodyPr>
            <a:noAutofit/>
          </a:bodyPr>
          <a:lstStyle/>
          <a:p>
            <a:pPr eaLnBrk="1" hangingPunct="1"/>
            <a:r>
              <a:rPr lang="en-GB" altLang="en-US"/>
              <a:t>Recap: What have we learnt?</a:t>
            </a:r>
          </a:p>
        </p:txBody>
      </p:sp>
      <p:sp>
        <p:nvSpPr>
          <p:cNvPr id="61443" name="Content Placeholder 2">
            <a:extLst>
              <a:ext uri="{FF2B5EF4-FFF2-40B4-BE49-F238E27FC236}">
                <a16:creationId xmlns:a16="http://schemas.microsoft.com/office/drawing/2014/main" id="{00536878-7480-1245-20B2-82B39FF080FF}"/>
              </a:ext>
            </a:extLst>
          </p:cNvPr>
          <p:cNvSpPr>
            <a:spLocks noGrp="1"/>
          </p:cNvSpPr>
          <p:nvPr>
            <p:ph idx="1"/>
          </p:nvPr>
        </p:nvSpPr>
        <p:spPr>
          <a:xfrm>
            <a:off x="2440438" y="1233000"/>
            <a:ext cx="6262257" cy="4392000"/>
          </a:xfrm>
        </p:spPr>
        <p:txBody>
          <a:bodyPr/>
          <a:lstStyle/>
          <a:p>
            <a:pPr marL="457200" indent="-457200" eaLnBrk="1" hangingPunct="1">
              <a:spcAft>
                <a:spcPts val="2400"/>
              </a:spcAft>
              <a:buClr>
                <a:schemeClr val="accent2">
                  <a:lumMod val="50000"/>
                </a:schemeClr>
              </a:buClr>
              <a:buFont typeface="Wingdings" panose="05000000000000000000" pitchFamily="2" charset="2"/>
              <a:buChar char="ü"/>
              <a:defRPr/>
            </a:pPr>
            <a:r>
              <a:rPr lang="en-GB" altLang="en-US" sz="2800">
                <a:latin typeface="+mn-lt"/>
              </a:rPr>
              <a:t>Enter &amp; View is not an inspection</a:t>
            </a:r>
          </a:p>
          <a:p>
            <a:pPr marL="457200" indent="-457200" eaLnBrk="1" hangingPunct="1">
              <a:spcAft>
                <a:spcPts val="2400"/>
              </a:spcAft>
              <a:buClr>
                <a:schemeClr val="accent2">
                  <a:lumMod val="50000"/>
                </a:schemeClr>
              </a:buClr>
              <a:buFont typeface="Wingdings" panose="05000000000000000000" pitchFamily="2" charset="2"/>
              <a:buChar char="ü"/>
              <a:defRPr/>
            </a:pPr>
            <a:r>
              <a:rPr lang="en-GB" altLang="en-US" sz="2800">
                <a:latin typeface="+mn-lt"/>
              </a:rPr>
              <a:t>Visits can only be completed by Authorised Representatives</a:t>
            </a:r>
          </a:p>
          <a:p>
            <a:pPr marL="457200" indent="-457200" eaLnBrk="1" hangingPunct="1">
              <a:spcAft>
                <a:spcPts val="2400"/>
              </a:spcAft>
              <a:buClr>
                <a:schemeClr val="accent2">
                  <a:lumMod val="50000"/>
                </a:schemeClr>
              </a:buClr>
              <a:buFont typeface="Wingdings" panose="05000000000000000000" pitchFamily="2" charset="2"/>
              <a:buChar char="ü"/>
              <a:defRPr/>
            </a:pPr>
            <a:r>
              <a:rPr lang="en-GB" altLang="en-US" sz="2800">
                <a:latin typeface="+mn-lt"/>
              </a:rPr>
              <a:t>There are times and places when Enter &amp; View is not appropriate</a:t>
            </a:r>
          </a:p>
          <a:p>
            <a:pPr marL="457200" indent="-457200" eaLnBrk="1" hangingPunct="1">
              <a:spcAft>
                <a:spcPts val="2400"/>
              </a:spcAft>
              <a:buClr>
                <a:schemeClr val="accent2">
                  <a:lumMod val="50000"/>
                </a:schemeClr>
              </a:buClr>
              <a:buFont typeface="Wingdings" panose="05000000000000000000" pitchFamily="2" charset="2"/>
              <a:buChar char="ü"/>
              <a:defRPr/>
            </a:pPr>
            <a:r>
              <a:rPr lang="en-GB" altLang="en-US" sz="2800">
                <a:latin typeface="+mn-lt"/>
              </a:rPr>
              <a:t>There should be a clear reason for a visit</a:t>
            </a:r>
          </a:p>
          <a:p>
            <a:pPr eaLnBrk="1" hangingPunct="1">
              <a:spcAft>
                <a:spcPts val="1800"/>
              </a:spcAft>
              <a:buClr>
                <a:schemeClr val="bg2"/>
              </a:buClr>
              <a:defRPr/>
            </a:pPr>
            <a:endParaRPr lang="en-GB" altLang="en-US" sz="2800">
              <a:latin typeface="+mn-lt"/>
            </a:endParaRPr>
          </a:p>
        </p:txBody>
      </p:sp>
      <p:pic>
        <p:nvPicPr>
          <p:cNvPr id="72708" name="Picture 4" descr="Inspector-1.jpg">
            <a:extLst>
              <a:ext uri="{FF2B5EF4-FFF2-40B4-BE49-F238E27FC236}">
                <a16:creationId xmlns:a16="http://schemas.microsoft.com/office/drawing/2014/main" id="{560D942C-675B-1D7D-CF00-6E93E9664E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769" y="837607"/>
            <a:ext cx="14398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quot; Symbol 5">
            <a:extLst>
              <a:ext uri="{FF2B5EF4-FFF2-40B4-BE49-F238E27FC236}">
                <a16:creationId xmlns:a16="http://schemas.microsoft.com/office/drawing/2014/main" id="{981C9264-A177-E781-F83F-5203B729E645}"/>
              </a:ext>
            </a:extLst>
          </p:cNvPr>
          <p:cNvSpPr/>
          <p:nvPr/>
        </p:nvSpPr>
        <p:spPr>
          <a:xfrm>
            <a:off x="562769" y="949433"/>
            <a:ext cx="1419225" cy="1481000"/>
          </a:xfrm>
          <a:prstGeom prst="noSmoking">
            <a:avLst>
              <a:gd name="adj" fmla="val 36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72710" name="Picture 6" descr="No1.jpg">
            <a:extLst>
              <a:ext uri="{FF2B5EF4-FFF2-40B4-BE49-F238E27FC236}">
                <a16:creationId xmlns:a16="http://schemas.microsoft.com/office/drawing/2014/main" id="{98DA904C-CACE-7F85-CFEE-736BEE10B6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74" y="2486133"/>
            <a:ext cx="1327998" cy="14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7" descr="Code_of_Conduct.jpg">
            <a:extLst>
              <a:ext uri="{FF2B5EF4-FFF2-40B4-BE49-F238E27FC236}">
                <a16:creationId xmlns:a16="http://schemas.microsoft.com/office/drawing/2014/main" id="{6DD120AB-31DB-FEF9-637D-B7A62AC14E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444957">
            <a:off x="350060" y="4069248"/>
            <a:ext cx="1774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63C272AF-467F-E639-84B3-20971F5ECAA5}"/>
              </a:ext>
            </a:extLst>
          </p:cNvPr>
          <p:cNvSpPr>
            <a:spLocks noGrp="1"/>
          </p:cNvSpPr>
          <p:nvPr>
            <p:ph type="title"/>
          </p:nvPr>
        </p:nvSpPr>
        <p:spPr>
          <a:xfrm>
            <a:off x="454025" y="543304"/>
            <a:ext cx="8208000" cy="468000"/>
          </a:xfrm>
        </p:spPr>
        <p:txBody>
          <a:bodyPr>
            <a:noAutofit/>
          </a:bodyPr>
          <a:lstStyle/>
          <a:p>
            <a:pPr eaLnBrk="1" hangingPunct="1"/>
            <a:r>
              <a:rPr lang="en-GB" altLang="en-US"/>
              <a:t>Recap: What have we learnt?</a:t>
            </a:r>
          </a:p>
        </p:txBody>
      </p:sp>
      <p:sp>
        <p:nvSpPr>
          <p:cNvPr id="30723" name="Rectangle 6">
            <a:extLst>
              <a:ext uri="{FF2B5EF4-FFF2-40B4-BE49-F238E27FC236}">
                <a16:creationId xmlns:a16="http://schemas.microsoft.com/office/drawing/2014/main" id="{8B6B3632-443F-33DC-7B6D-9C5F6A8BA57D}"/>
              </a:ext>
            </a:extLst>
          </p:cNvPr>
          <p:cNvSpPr>
            <a:spLocks noGrp="1"/>
          </p:cNvSpPr>
          <p:nvPr>
            <p:ph idx="1"/>
          </p:nvPr>
        </p:nvSpPr>
        <p:spPr>
          <a:xfrm>
            <a:off x="2051720" y="1233000"/>
            <a:ext cx="6912768" cy="4392000"/>
          </a:xfrm>
        </p:spPr>
        <p:txBody>
          <a:bodyPr>
            <a:normAutofit lnSpcReduction="10000"/>
          </a:bodyPr>
          <a:lstStyle/>
          <a:p>
            <a:pPr marL="457200" indent="-457200" eaLnBrk="1" hangingPunct="1">
              <a:buClr>
                <a:schemeClr val="accent2">
                  <a:lumMod val="50000"/>
                </a:schemeClr>
              </a:buClr>
              <a:buFont typeface="Wingdings" panose="05000000000000000000" pitchFamily="2" charset="2"/>
              <a:buChar char="ü"/>
              <a:defRPr/>
            </a:pPr>
            <a:r>
              <a:rPr lang="en-GB" altLang="en-US" dirty="0">
                <a:latin typeface="+mn-lt"/>
              </a:rPr>
              <a:t>Discussed how to gather information</a:t>
            </a:r>
          </a:p>
          <a:p>
            <a:pPr marL="457200" indent="-457200" eaLnBrk="1" hangingPunct="1">
              <a:buClr>
                <a:schemeClr val="accent2">
                  <a:lumMod val="50000"/>
                </a:schemeClr>
              </a:buClr>
              <a:buFont typeface="Wingdings" panose="05000000000000000000" pitchFamily="2" charset="2"/>
              <a:buChar char="ü"/>
              <a:defRPr/>
            </a:pPr>
            <a:endParaRPr lang="en-GB" altLang="en-US" sz="1200" dirty="0">
              <a:latin typeface="+mn-lt"/>
            </a:endParaRPr>
          </a:p>
          <a:p>
            <a:pPr marL="457200" indent="-457200" eaLnBrk="1" hangingPunct="1">
              <a:buClr>
                <a:schemeClr val="accent2">
                  <a:lumMod val="50000"/>
                </a:schemeClr>
              </a:buClr>
              <a:buFont typeface="Wingdings" panose="05000000000000000000" pitchFamily="2" charset="2"/>
              <a:buChar char="ü"/>
              <a:defRPr/>
            </a:pPr>
            <a:r>
              <a:rPr lang="en-GB" altLang="en-US" dirty="0">
                <a:latin typeface="+mn-lt"/>
              </a:rPr>
              <a:t>Understood how important observations</a:t>
            </a:r>
            <a:r>
              <a:rPr lang="en-GB" altLang="en-US" b="1" dirty="0">
                <a:latin typeface="+mn-lt"/>
              </a:rPr>
              <a:t> </a:t>
            </a:r>
            <a:r>
              <a:rPr lang="en-GB" altLang="en-US" dirty="0">
                <a:latin typeface="+mn-lt"/>
              </a:rPr>
              <a:t>are</a:t>
            </a:r>
          </a:p>
          <a:p>
            <a:pPr marL="457200" indent="-457200" eaLnBrk="1" hangingPunct="1">
              <a:buClr>
                <a:schemeClr val="accent2">
                  <a:lumMod val="50000"/>
                </a:schemeClr>
              </a:buClr>
              <a:buFont typeface="Wingdings" panose="05000000000000000000" pitchFamily="2" charset="2"/>
              <a:buChar char="ü"/>
              <a:defRPr/>
            </a:pPr>
            <a:endParaRPr lang="en-GB" altLang="en-US" sz="1200" dirty="0">
              <a:latin typeface="+mn-lt"/>
            </a:endParaRPr>
          </a:p>
          <a:p>
            <a:pPr marL="457200" indent="-457200" eaLnBrk="1" hangingPunct="1">
              <a:buClr>
                <a:schemeClr val="accent2">
                  <a:lumMod val="50000"/>
                </a:schemeClr>
              </a:buClr>
              <a:buFont typeface="Wingdings" panose="05000000000000000000" pitchFamily="2" charset="2"/>
              <a:buChar char="ü"/>
              <a:defRPr/>
            </a:pPr>
            <a:r>
              <a:rPr lang="en-GB" altLang="en-US" dirty="0">
                <a:latin typeface="+mn-lt"/>
              </a:rPr>
              <a:t>Understood when to use open or closed questions</a:t>
            </a:r>
          </a:p>
          <a:p>
            <a:pPr marL="457200" indent="-457200" eaLnBrk="1" hangingPunct="1">
              <a:buClr>
                <a:schemeClr val="accent2">
                  <a:lumMod val="50000"/>
                </a:schemeClr>
              </a:buClr>
              <a:buFont typeface="Wingdings" panose="05000000000000000000" pitchFamily="2" charset="2"/>
              <a:buChar char="ü"/>
              <a:defRPr/>
            </a:pPr>
            <a:endParaRPr lang="en-GB" altLang="en-US" sz="1200" dirty="0">
              <a:latin typeface="+mn-lt"/>
            </a:endParaRPr>
          </a:p>
          <a:p>
            <a:pPr marL="457200" indent="-457200" eaLnBrk="1" hangingPunct="1">
              <a:buClr>
                <a:schemeClr val="accent2">
                  <a:lumMod val="50000"/>
                </a:schemeClr>
              </a:buClr>
              <a:buFont typeface="Wingdings" panose="05000000000000000000" pitchFamily="2" charset="2"/>
              <a:buChar char="ü"/>
              <a:defRPr/>
            </a:pPr>
            <a:r>
              <a:rPr lang="en-GB" altLang="en-US" dirty="0">
                <a:latin typeface="+mn-lt"/>
              </a:rPr>
              <a:t>Discussed dealing with conflict  </a:t>
            </a:r>
            <a:endParaRPr lang="en-GB" altLang="en-US" b="1" dirty="0">
              <a:latin typeface="+mn-lt"/>
            </a:endParaRPr>
          </a:p>
        </p:txBody>
      </p:sp>
      <p:pic>
        <p:nvPicPr>
          <p:cNvPr id="74756" name="Picture 8" descr="Woman_eye.jpg">
            <a:extLst>
              <a:ext uri="{FF2B5EF4-FFF2-40B4-BE49-F238E27FC236}">
                <a16:creationId xmlns:a16="http://schemas.microsoft.com/office/drawing/2014/main" id="{580ABA68-E17D-DAC7-42E6-FAD98EE7724F}"/>
              </a:ext>
            </a:extLst>
          </p:cNvPr>
          <p:cNvPicPr>
            <a:picLocks noChangeAspect="1"/>
          </p:cNvPicPr>
          <p:nvPr/>
        </p:nvPicPr>
        <p:blipFill>
          <a:blip r:embed="rId2">
            <a:extLst>
              <a:ext uri="{28A0092B-C50C-407E-A947-70E740481C1C}">
                <a14:useLocalDpi xmlns:a14="http://schemas.microsoft.com/office/drawing/2010/main" val="0"/>
              </a:ext>
            </a:extLst>
          </a:blip>
          <a:srcRect t="19244" b="14389"/>
          <a:stretch>
            <a:fillRect/>
          </a:stretch>
        </p:blipFill>
        <p:spPr bwMode="auto">
          <a:xfrm>
            <a:off x="529492" y="3116196"/>
            <a:ext cx="1352564" cy="88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Leaflet.jpg">
            <a:extLst>
              <a:ext uri="{FF2B5EF4-FFF2-40B4-BE49-F238E27FC236}">
                <a16:creationId xmlns:a16="http://schemas.microsoft.com/office/drawing/2014/main" id="{D0E976A4-643C-362A-244A-C6C970127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888" y="1135911"/>
            <a:ext cx="1268512" cy="185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descr="Argue.jpg">
            <a:extLst>
              <a:ext uri="{FF2B5EF4-FFF2-40B4-BE49-F238E27FC236}">
                <a16:creationId xmlns:a16="http://schemas.microsoft.com/office/drawing/2014/main" id="{AA4C99F9-FA70-2603-86D9-0D7D8310A9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025" y="4437112"/>
            <a:ext cx="1597696" cy="121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AB102BA-52D2-A6F8-15A8-51DF73DB0795}"/>
              </a:ext>
            </a:extLst>
          </p:cNvPr>
          <p:cNvSpPr>
            <a:spLocks noGrp="1"/>
          </p:cNvSpPr>
          <p:nvPr>
            <p:ph type="title"/>
          </p:nvPr>
        </p:nvSpPr>
        <p:spPr>
          <a:xfrm>
            <a:off x="467999" y="288859"/>
            <a:ext cx="8208000" cy="468000"/>
          </a:xfrm>
        </p:spPr>
        <p:txBody>
          <a:bodyPr>
            <a:noAutofit/>
          </a:bodyPr>
          <a:lstStyle/>
          <a:p>
            <a:pPr eaLnBrk="1" hangingPunct="1"/>
            <a:r>
              <a:rPr lang="en-GB" altLang="en-US"/>
              <a:t>Recap: What have we learnt?</a:t>
            </a:r>
          </a:p>
        </p:txBody>
      </p:sp>
      <p:sp>
        <p:nvSpPr>
          <p:cNvPr id="75779" name="Content Placeholder 2">
            <a:extLst>
              <a:ext uri="{FF2B5EF4-FFF2-40B4-BE49-F238E27FC236}">
                <a16:creationId xmlns:a16="http://schemas.microsoft.com/office/drawing/2014/main" id="{6F298897-910F-6557-6006-6914C1FC4C58}"/>
              </a:ext>
            </a:extLst>
          </p:cNvPr>
          <p:cNvSpPr>
            <a:spLocks noGrp="1"/>
          </p:cNvSpPr>
          <p:nvPr>
            <p:ph idx="1"/>
          </p:nvPr>
        </p:nvSpPr>
        <p:spPr>
          <a:xfrm>
            <a:off x="2582862" y="1052736"/>
            <a:ext cx="6309618" cy="4392000"/>
          </a:xfrm>
        </p:spPr>
        <p:txBody>
          <a:bodyPr/>
          <a:lstStyle/>
          <a:p>
            <a:pPr marL="457200" indent="-457200" eaLnBrk="1" hangingPunct="1">
              <a:buClr>
                <a:schemeClr val="accent2">
                  <a:lumMod val="50000"/>
                </a:schemeClr>
              </a:buClr>
              <a:buFont typeface="Wingdings" panose="05000000000000000000" pitchFamily="2" charset="2"/>
              <a:buChar char="ü"/>
            </a:pPr>
            <a:r>
              <a:rPr lang="en-GB" altLang="en-US" sz="2700" dirty="0">
                <a:latin typeface="+mn-lt"/>
              </a:rPr>
              <a:t>You must follow a process after a visit</a:t>
            </a:r>
          </a:p>
          <a:p>
            <a:pPr marL="457200" indent="-457200" eaLnBrk="1" hangingPunct="1">
              <a:buClr>
                <a:schemeClr val="accent2">
                  <a:lumMod val="50000"/>
                </a:schemeClr>
              </a:buClr>
              <a:buFont typeface="Wingdings" panose="05000000000000000000" pitchFamily="2" charset="2"/>
              <a:buChar char="ü"/>
            </a:pPr>
            <a:r>
              <a:rPr lang="en-GB" altLang="en-US" sz="2700" dirty="0">
                <a:latin typeface="+mn-lt"/>
              </a:rPr>
              <a:t>The report needs to have a wide range of accurate information including good and bad points</a:t>
            </a:r>
          </a:p>
          <a:p>
            <a:pPr marL="457200" indent="-457200">
              <a:buClr>
                <a:schemeClr val="accent2">
                  <a:lumMod val="50000"/>
                </a:schemeClr>
              </a:buClr>
              <a:buFont typeface="Wingdings" panose="05000000000000000000" pitchFamily="2" charset="2"/>
              <a:buChar char="ü"/>
            </a:pPr>
            <a:r>
              <a:rPr lang="en-GB" altLang="en-US" sz="2700" dirty="0">
                <a:latin typeface="+mn-lt"/>
              </a:rPr>
              <a:t>Authorised Representative must not give their own opinions without evidence</a:t>
            </a:r>
          </a:p>
          <a:p>
            <a:pPr marL="457200" indent="-457200">
              <a:buClr>
                <a:schemeClr val="accent2">
                  <a:lumMod val="50000"/>
                </a:schemeClr>
              </a:buClr>
              <a:buFont typeface="Wingdings" panose="05000000000000000000" pitchFamily="2" charset="2"/>
              <a:buChar char="ü"/>
            </a:pPr>
            <a:r>
              <a:rPr lang="en-GB" altLang="en-US" sz="2700" dirty="0">
                <a:latin typeface="+mn-lt"/>
              </a:rPr>
              <a:t>There are many things that can happen after a visit</a:t>
            </a:r>
          </a:p>
        </p:txBody>
      </p:sp>
      <p:pic>
        <p:nvPicPr>
          <p:cNvPr id="75780" name="Picture 4" descr="Project_Blank.jpg">
            <a:extLst>
              <a:ext uri="{FF2B5EF4-FFF2-40B4-BE49-F238E27FC236}">
                <a16:creationId xmlns:a16="http://schemas.microsoft.com/office/drawing/2014/main" id="{C1611ED4-399C-8E33-7DFC-E6982F9F9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6613"/>
            <a:ext cx="16716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7" descr="Thinking-Right-Wrong-Tony.jpg">
            <a:extLst>
              <a:ext uri="{FF2B5EF4-FFF2-40B4-BE49-F238E27FC236}">
                <a16:creationId xmlns:a16="http://schemas.microsoft.com/office/drawing/2014/main" id="{64F59941-AB11-5626-0523-CCCEAA2B0012}"/>
              </a:ext>
            </a:extLst>
          </p:cNvPr>
          <p:cNvPicPr>
            <a:picLocks noChangeAspect="1"/>
          </p:cNvPicPr>
          <p:nvPr/>
        </p:nvPicPr>
        <p:blipFill>
          <a:blip r:embed="rId3">
            <a:extLst>
              <a:ext uri="{28A0092B-C50C-407E-A947-70E740481C1C}">
                <a14:useLocalDpi xmlns:a14="http://schemas.microsoft.com/office/drawing/2010/main" val="0"/>
              </a:ext>
            </a:extLst>
          </a:blip>
          <a:srcRect b="22797"/>
          <a:stretch>
            <a:fillRect/>
          </a:stretch>
        </p:blipFill>
        <p:spPr bwMode="auto">
          <a:xfrm>
            <a:off x="586701" y="1810709"/>
            <a:ext cx="1622864" cy="12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8" descr="Think_bubble1.jpg">
            <a:extLst>
              <a:ext uri="{FF2B5EF4-FFF2-40B4-BE49-F238E27FC236}">
                <a16:creationId xmlns:a16="http://schemas.microsoft.com/office/drawing/2014/main" id="{4AA13FE8-68DC-BA9B-9BCC-FB5A0B1869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106" y="3244853"/>
            <a:ext cx="1152054" cy="97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9" descr="Forward.jpg">
            <a:extLst>
              <a:ext uri="{FF2B5EF4-FFF2-40B4-BE49-F238E27FC236}">
                <a16:creationId xmlns:a16="http://schemas.microsoft.com/office/drawing/2014/main" id="{3FFDFAA2-9D9C-A12E-645A-6D87FA0ED3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952" y="4404360"/>
            <a:ext cx="1495351" cy="136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2A4BD9BE-092D-E62D-8AF3-845335C6BAA8}"/>
              </a:ext>
            </a:extLst>
          </p:cNvPr>
          <p:cNvSpPr>
            <a:spLocks noGrp="1"/>
          </p:cNvSpPr>
          <p:nvPr>
            <p:ph type="title"/>
          </p:nvPr>
        </p:nvSpPr>
        <p:spPr>
          <a:xfrm>
            <a:off x="972056" y="548680"/>
            <a:ext cx="7199888" cy="1051567"/>
          </a:xfrm>
        </p:spPr>
        <p:txBody>
          <a:bodyPr>
            <a:normAutofit/>
          </a:bodyPr>
          <a:lstStyle/>
          <a:p>
            <a:pPr algn="ctr" eaLnBrk="1" hangingPunct="1"/>
            <a:r>
              <a:rPr lang="en-GB" altLang="en-US" sz="6000">
                <a:solidFill>
                  <a:schemeClr val="accent1">
                    <a:lumMod val="75000"/>
                  </a:schemeClr>
                </a:solidFill>
              </a:rPr>
              <a:t>Congratulations!</a:t>
            </a:r>
          </a:p>
        </p:txBody>
      </p:sp>
      <p:sp>
        <p:nvSpPr>
          <p:cNvPr id="76803" name="Content Placeholder 2">
            <a:extLst>
              <a:ext uri="{FF2B5EF4-FFF2-40B4-BE49-F238E27FC236}">
                <a16:creationId xmlns:a16="http://schemas.microsoft.com/office/drawing/2014/main" id="{B5C61D52-BC71-EE27-BD60-69523008D4D9}"/>
              </a:ext>
            </a:extLst>
          </p:cNvPr>
          <p:cNvSpPr>
            <a:spLocks noGrp="1"/>
          </p:cNvSpPr>
          <p:nvPr>
            <p:ph idx="1"/>
          </p:nvPr>
        </p:nvSpPr>
        <p:spPr>
          <a:xfrm>
            <a:off x="468000" y="1600246"/>
            <a:ext cx="8208000" cy="4421041"/>
          </a:xfrm>
        </p:spPr>
        <p:txBody>
          <a:bodyPr>
            <a:noAutofit/>
          </a:bodyPr>
          <a:lstStyle/>
          <a:p>
            <a:pPr eaLnBrk="1" hangingPunct="1"/>
            <a:r>
              <a:rPr lang="en-GB" altLang="en-US" sz="2400" b="1">
                <a:latin typeface="+mn-lt"/>
              </a:rPr>
              <a:t>Next Steps:</a:t>
            </a:r>
          </a:p>
          <a:p>
            <a:pPr marL="457200" indent="-457200" eaLnBrk="1" hangingPunct="1">
              <a:buFont typeface="Arial" panose="020B0604020202020204" pitchFamily="34" charset="0"/>
              <a:buChar char="•"/>
            </a:pPr>
            <a:r>
              <a:rPr lang="en-GB" altLang="en-US" sz="2400">
                <a:latin typeface="+mn-lt"/>
              </a:rPr>
              <a:t>Please complete the evaluation form to tell us what you thought of the training. We will email it to you shortly with a copy of your certificate.</a:t>
            </a:r>
          </a:p>
          <a:p>
            <a:pPr marL="457200" indent="-457200" eaLnBrk="1" hangingPunct="1">
              <a:buFont typeface="Arial" panose="020B0604020202020204" pitchFamily="34" charset="0"/>
              <a:buChar char="•"/>
            </a:pPr>
            <a:r>
              <a:rPr lang="en-GB" altLang="en-US" sz="2400">
                <a:latin typeface="+mn-lt"/>
              </a:rPr>
              <a:t>Sign off – Healthwatch will need to sign you off as an Authorised Representative</a:t>
            </a:r>
          </a:p>
          <a:p>
            <a:pPr marL="457200" indent="-457200" eaLnBrk="1" hangingPunct="1">
              <a:buFont typeface="Arial" panose="020B0604020202020204" pitchFamily="34" charset="0"/>
              <a:buChar char="•"/>
            </a:pPr>
            <a:r>
              <a:rPr lang="en-GB" altLang="en-US" sz="2400">
                <a:latin typeface="+mn-lt"/>
              </a:rPr>
              <a:t>ID Badges – we will need a photograph for your badge</a:t>
            </a:r>
          </a:p>
          <a:p>
            <a:pPr marL="457200" indent="-457200" eaLnBrk="1" hangingPunct="1">
              <a:buFont typeface="Arial" panose="020B0604020202020204" pitchFamily="34" charset="0"/>
              <a:buChar char="•"/>
            </a:pPr>
            <a:r>
              <a:rPr lang="en-GB" altLang="en-US" sz="2400">
                <a:latin typeface="+mn-lt"/>
              </a:rPr>
              <a:t>DBS check to be completed</a:t>
            </a:r>
          </a:p>
          <a:p>
            <a:pPr marL="457200" indent="-457200" eaLnBrk="1" hangingPunct="1">
              <a:buFont typeface="Arial" panose="020B0604020202020204" pitchFamily="34" charset="0"/>
              <a:buChar char="•"/>
            </a:pPr>
            <a:r>
              <a:rPr lang="en-GB" altLang="en-US" sz="2400">
                <a:latin typeface="+mn-lt"/>
              </a:rPr>
              <a:t>First visit!</a:t>
            </a:r>
          </a:p>
          <a:p>
            <a:pPr marL="342900" indent="-342900" algn="ctr" eaLnBrk="1" hangingPunct="1">
              <a:buFont typeface="Arial" panose="020B0604020202020204" pitchFamily="34" charset="0"/>
              <a:buChar char="•"/>
            </a:pPr>
            <a:endParaRPr lang="en-GB" altLang="en-US" sz="240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ECE2166-81FB-1FB6-046F-D5B4E121143A}"/>
              </a:ext>
            </a:extLst>
          </p:cNvPr>
          <p:cNvSpPr>
            <a:spLocks noGrp="1"/>
          </p:cNvSpPr>
          <p:nvPr>
            <p:ph type="title"/>
          </p:nvPr>
        </p:nvSpPr>
        <p:spPr>
          <a:xfrm>
            <a:off x="457200" y="461248"/>
            <a:ext cx="8208000" cy="468000"/>
          </a:xfrm>
        </p:spPr>
        <p:txBody>
          <a:bodyPr>
            <a:noAutofit/>
          </a:bodyPr>
          <a:lstStyle/>
          <a:p>
            <a:pPr eaLnBrk="1" hangingPunct="1"/>
            <a:r>
              <a:rPr lang="en-GB" altLang="en-US" dirty="0"/>
              <a:t>5 </a:t>
            </a:r>
            <a:r>
              <a:rPr lang="en-GB" altLang="en-US" u="sng" dirty="0"/>
              <a:t>Ws</a:t>
            </a:r>
            <a:r>
              <a:rPr lang="en-GB" altLang="en-US" dirty="0"/>
              <a:t> Approach</a:t>
            </a:r>
          </a:p>
        </p:txBody>
      </p:sp>
      <p:graphicFrame>
        <p:nvGraphicFramePr>
          <p:cNvPr id="5" name="Diagram 4">
            <a:extLst>
              <a:ext uri="{FF2B5EF4-FFF2-40B4-BE49-F238E27FC236}">
                <a16:creationId xmlns:a16="http://schemas.microsoft.com/office/drawing/2014/main" id="{E9F0F748-9708-8520-AB9F-1BF1D58A3EAE}"/>
              </a:ext>
            </a:extLst>
          </p:cNvPr>
          <p:cNvGraphicFramePr/>
          <p:nvPr/>
        </p:nvGraphicFramePr>
        <p:xfrm>
          <a:off x="446400" y="1124744"/>
          <a:ext cx="8218800" cy="489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5BC391A-3593-8394-49ED-5D8112DF125D}"/>
              </a:ext>
            </a:extLst>
          </p:cNvPr>
          <p:cNvSpPr>
            <a:spLocks noGrp="1"/>
          </p:cNvSpPr>
          <p:nvPr>
            <p:ph type="title"/>
          </p:nvPr>
        </p:nvSpPr>
        <p:spPr>
          <a:xfrm>
            <a:off x="1763688" y="2708920"/>
            <a:ext cx="6876360" cy="468000"/>
          </a:xfrm>
        </p:spPr>
        <p:txBody>
          <a:bodyPr>
            <a:normAutofit fontScale="90000"/>
          </a:bodyPr>
          <a:lstStyle/>
          <a:p>
            <a:pPr eaLnBrk="1" hangingPunct="1"/>
            <a:r>
              <a:rPr lang="en-GB" altLang="en-US" sz="4000" u="sng"/>
              <a:t>What</a:t>
            </a:r>
            <a:r>
              <a:rPr lang="en-GB" altLang="en-US" sz="4000"/>
              <a:t> is Enter &amp; View?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08290EE-E42C-FE7E-BCEE-FC6F9A921CB3}"/>
              </a:ext>
            </a:extLst>
          </p:cNvPr>
          <p:cNvSpPr>
            <a:spLocks noGrp="1"/>
          </p:cNvSpPr>
          <p:nvPr>
            <p:ph type="title"/>
          </p:nvPr>
        </p:nvSpPr>
        <p:spPr>
          <a:xfrm>
            <a:off x="468000" y="347929"/>
            <a:ext cx="8208000" cy="468000"/>
          </a:xfrm>
        </p:spPr>
        <p:txBody>
          <a:bodyPr>
            <a:noAutofit/>
          </a:bodyPr>
          <a:lstStyle/>
          <a:p>
            <a:pPr eaLnBrk="1" hangingPunct="1"/>
            <a:r>
              <a:rPr lang="en-GB" altLang="en-US" u="sng"/>
              <a:t>What</a:t>
            </a:r>
            <a:r>
              <a:rPr lang="en-GB" altLang="en-US"/>
              <a:t> is Enter &amp; View?</a:t>
            </a:r>
          </a:p>
        </p:txBody>
      </p:sp>
      <p:pic>
        <p:nvPicPr>
          <p:cNvPr id="14340" name="Picture 8" descr="Health_Care_Assistant-7.jpg">
            <a:extLst>
              <a:ext uri="{FF2B5EF4-FFF2-40B4-BE49-F238E27FC236}">
                <a16:creationId xmlns:a16="http://schemas.microsoft.com/office/drawing/2014/main" id="{1AC9B1A7-ADD4-C1D3-4106-26CA89AE3A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8393" y="1216058"/>
            <a:ext cx="1585577" cy="207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ontent Placeholder 2">
            <a:extLst>
              <a:ext uri="{FF2B5EF4-FFF2-40B4-BE49-F238E27FC236}">
                <a16:creationId xmlns:a16="http://schemas.microsoft.com/office/drawing/2014/main" id="{DAED7EAF-FAFA-3CCA-B38D-7041833E1BD5}"/>
              </a:ext>
            </a:extLst>
          </p:cNvPr>
          <p:cNvSpPr>
            <a:spLocks noGrp="1"/>
          </p:cNvSpPr>
          <p:nvPr>
            <p:ph idx="1"/>
          </p:nvPr>
        </p:nvSpPr>
        <p:spPr>
          <a:xfrm>
            <a:off x="323528" y="1097123"/>
            <a:ext cx="7056784" cy="4527878"/>
          </a:xfrm>
        </p:spPr>
        <p:txBody>
          <a:bodyPr>
            <a:noAutofit/>
          </a:bodyPr>
          <a:lstStyle/>
          <a:p>
            <a:pPr marL="614363" lvl="2" indent="-457200" eaLnBrk="1" hangingPunct="1">
              <a:lnSpc>
                <a:spcPct val="100000"/>
              </a:lnSpc>
              <a:spcBef>
                <a:spcPts val="600"/>
              </a:spcBef>
              <a:spcAft>
                <a:spcPts val="600"/>
              </a:spcAft>
              <a:buFont typeface="Calibri" panose="020F0502020204030204" pitchFamily="34" charset="0"/>
              <a:buAutoNum type="arabicPeriod"/>
            </a:pPr>
            <a:r>
              <a:rPr lang="en-GB" altLang="en-US" sz="2400" dirty="0">
                <a:solidFill>
                  <a:srgbClr val="004F6B"/>
                </a:solidFill>
                <a:latin typeface="+mn-lt"/>
              </a:rPr>
              <a:t>Visiting health and social care premises to understand how services are provided</a:t>
            </a:r>
          </a:p>
          <a:p>
            <a:pPr marL="614363" lvl="2" indent="-457200" eaLnBrk="1" hangingPunct="1">
              <a:lnSpc>
                <a:spcPct val="100000"/>
              </a:lnSpc>
              <a:spcBef>
                <a:spcPts val="600"/>
              </a:spcBef>
              <a:spcAft>
                <a:spcPts val="600"/>
              </a:spcAft>
              <a:buFont typeface="Calibri" panose="020F0502020204030204" pitchFamily="34" charset="0"/>
              <a:buAutoNum type="arabicPeriod"/>
            </a:pPr>
            <a:r>
              <a:rPr lang="en-GB" altLang="en-US" sz="2400" dirty="0">
                <a:solidFill>
                  <a:srgbClr val="004F6B"/>
                </a:solidFill>
                <a:latin typeface="+mn-lt"/>
              </a:rPr>
              <a:t>Finding out people’s views</a:t>
            </a:r>
          </a:p>
          <a:p>
            <a:pPr marL="614363" lvl="2" indent="-457200" eaLnBrk="1" hangingPunct="1">
              <a:lnSpc>
                <a:spcPct val="100000"/>
              </a:lnSpc>
              <a:spcBef>
                <a:spcPts val="600"/>
              </a:spcBef>
              <a:spcAft>
                <a:spcPts val="600"/>
              </a:spcAft>
              <a:buFont typeface="Calibri" panose="020F0502020204030204" pitchFamily="34" charset="0"/>
              <a:buAutoNum type="arabicPeriod"/>
            </a:pPr>
            <a:r>
              <a:rPr lang="en-GB" altLang="en-US" sz="2400" dirty="0">
                <a:solidFill>
                  <a:srgbClr val="004F6B"/>
                </a:solidFill>
                <a:latin typeface="+mn-lt"/>
              </a:rPr>
              <a:t>Finding out about the quality of services</a:t>
            </a:r>
          </a:p>
          <a:p>
            <a:pPr marL="614363" lvl="2" indent="-457200">
              <a:lnSpc>
                <a:spcPct val="100000"/>
              </a:lnSpc>
              <a:spcBef>
                <a:spcPts val="600"/>
              </a:spcBef>
              <a:spcAft>
                <a:spcPts val="600"/>
              </a:spcAft>
              <a:buFont typeface="Calibri" panose="020F0502020204030204" pitchFamily="34" charset="0"/>
              <a:buAutoNum type="arabicPeriod" startAt="4"/>
            </a:pPr>
            <a:r>
              <a:rPr lang="en-GB" altLang="en-US" sz="2400" dirty="0">
                <a:solidFill>
                  <a:srgbClr val="004F6B"/>
                </a:solidFill>
                <a:latin typeface="+mn-lt"/>
              </a:rPr>
              <a:t>Making</a:t>
            </a:r>
            <a:r>
              <a:rPr lang="en-GB" altLang="en-US" sz="2400" b="1" dirty="0">
                <a:solidFill>
                  <a:srgbClr val="004F6B"/>
                </a:solidFill>
                <a:latin typeface="+mn-lt"/>
              </a:rPr>
              <a:t> </a:t>
            </a:r>
            <a:r>
              <a:rPr lang="en-GB" altLang="en-US" sz="2400" dirty="0">
                <a:solidFill>
                  <a:srgbClr val="004F6B"/>
                </a:solidFill>
                <a:latin typeface="+mn-lt"/>
              </a:rPr>
              <a:t>observations</a:t>
            </a:r>
            <a:r>
              <a:rPr lang="en-GB" altLang="en-US" sz="2400" b="1" dirty="0">
                <a:solidFill>
                  <a:srgbClr val="004F6B"/>
                </a:solidFill>
                <a:latin typeface="+mn-lt"/>
              </a:rPr>
              <a:t> </a:t>
            </a:r>
            <a:r>
              <a:rPr lang="en-GB" altLang="en-US" sz="2400" dirty="0">
                <a:solidFill>
                  <a:srgbClr val="004F6B"/>
                </a:solidFill>
                <a:latin typeface="+mn-lt"/>
              </a:rPr>
              <a:t>(using all your senses)</a:t>
            </a:r>
            <a:endParaRPr lang="en-GB" altLang="en-US" sz="2400" i="1" dirty="0">
              <a:solidFill>
                <a:srgbClr val="004F6B"/>
              </a:solidFill>
              <a:latin typeface="+mn-lt"/>
            </a:endParaRPr>
          </a:p>
          <a:p>
            <a:pPr marL="614363" lvl="2" indent="-457200">
              <a:lnSpc>
                <a:spcPct val="100000"/>
              </a:lnSpc>
              <a:spcBef>
                <a:spcPts val="600"/>
              </a:spcBef>
              <a:spcAft>
                <a:spcPts val="600"/>
              </a:spcAft>
              <a:buFont typeface="Calibri" panose="020F0502020204030204" pitchFamily="34" charset="0"/>
              <a:buAutoNum type="arabicPeriod" startAt="4"/>
            </a:pPr>
            <a:r>
              <a:rPr lang="en-GB" altLang="en-US" sz="2400" dirty="0">
                <a:solidFill>
                  <a:srgbClr val="004F6B"/>
                </a:solidFill>
                <a:latin typeface="+mn-lt"/>
              </a:rPr>
              <a:t>Gathering evidence-based findings</a:t>
            </a:r>
          </a:p>
          <a:p>
            <a:pPr marL="614363" lvl="2" indent="-457200">
              <a:lnSpc>
                <a:spcPct val="100000"/>
              </a:lnSpc>
              <a:spcBef>
                <a:spcPts val="600"/>
              </a:spcBef>
              <a:spcAft>
                <a:spcPts val="600"/>
              </a:spcAft>
              <a:buFont typeface="Calibri" panose="020F0502020204030204" pitchFamily="34" charset="0"/>
              <a:buAutoNum type="arabicPeriod" startAt="4"/>
            </a:pPr>
            <a:r>
              <a:rPr lang="en-GB" altLang="en-US" sz="2400" dirty="0">
                <a:solidFill>
                  <a:srgbClr val="004F6B"/>
                </a:solidFill>
                <a:latin typeface="+mn-lt"/>
              </a:rPr>
              <a:t>Reporting findings, both good and bad </a:t>
            </a:r>
          </a:p>
          <a:p>
            <a:pPr marL="614363" lvl="2" indent="-457200">
              <a:lnSpc>
                <a:spcPct val="100000"/>
              </a:lnSpc>
              <a:spcBef>
                <a:spcPts val="600"/>
              </a:spcBef>
              <a:spcAft>
                <a:spcPts val="600"/>
              </a:spcAft>
              <a:buFont typeface="Calibri" panose="020F0502020204030204" pitchFamily="34" charset="0"/>
              <a:buAutoNum type="arabicPeriod" startAt="4"/>
            </a:pPr>
            <a:r>
              <a:rPr lang="en-GB" altLang="en-US" sz="2400" dirty="0">
                <a:solidFill>
                  <a:srgbClr val="004F6B"/>
                </a:solidFill>
                <a:latin typeface="+mn-lt"/>
              </a:rPr>
              <a:t>Making recommendations</a:t>
            </a:r>
          </a:p>
        </p:txBody>
      </p:sp>
      <p:pic>
        <p:nvPicPr>
          <p:cNvPr id="14341" name="Picture 11" descr="Thinking-Right-Wrong-Tony.jpg">
            <a:extLst>
              <a:ext uri="{FF2B5EF4-FFF2-40B4-BE49-F238E27FC236}">
                <a16:creationId xmlns:a16="http://schemas.microsoft.com/office/drawing/2014/main" id="{7ED9427D-12EE-7E33-093D-3B3EDD4FD5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1294" y="3587816"/>
            <a:ext cx="2054126" cy="20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Healthwatch Theme 2021">
  <a:themeElements>
    <a:clrScheme name="Healthwatch">
      <a:dk1>
        <a:srgbClr val="004C6B"/>
      </a:dk1>
      <a:lt1>
        <a:sysClr val="window" lastClr="FFFFFF"/>
      </a:lt1>
      <a:dk2>
        <a:srgbClr val="BFBFBF"/>
      </a:dk2>
      <a:lt2>
        <a:srgbClr val="FFFFFF"/>
      </a:lt2>
      <a:accent1>
        <a:srgbClr val="E73E97"/>
      </a:accent1>
      <a:accent2>
        <a:srgbClr val="84BD00"/>
      </a:accent2>
      <a:accent3>
        <a:srgbClr val="F9B93E"/>
      </a:accent3>
      <a:accent4>
        <a:srgbClr val="00B38C"/>
      </a:accent4>
      <a:accent5>
        <a:srgbClr val="7FCBEB"/>
      </a:accent5>
      <a:accent6>
        <a:srgbClr val="FFFFFF"/>
      </a:accent6>
      <a:hlink>
        <a:srgbClr val="A81563"/>
      </a:hlink>
      <a:folHlink>
        <a:srgbClr val="A81563"/>
      </a:folHlink>
    </a:clrScheme>
    <a:fontScheme name="Healthwatch">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Healthwatch 2">
      <a:dk1>
        <a:sysClr val="windowText" lastClr="000000"/>
      </a:dk1>
      <a:lt1>
        <a:sysClr val="window" lastClr="FFFFFF"/>
      </a:lt1>
      <a:dk2>
        <a:srgbClr val="004C6A"/>
      </a:dk2>
      <a:lt2>
        <a:srgbClr val="FFFFFF"/>
      </a:lt2>
      <a:accent1>
        <a:srgbClr val="009CD0"/>
      </a:accent1>
      <a:accent2>
        <a:srgbClr val="DB3B8E"/>
      </a:accent2>
      <a:accent3>
        <a:srgbClr val="009F98"/>
      </a:accent3>
      <a:accent4>
        <a:srgbClr val="70AD47"/>
      </a:accent4>
      <a:accent5>
        <a:srgbClr val="EDF7F7"/>
      </a:accent5>
      <a:accent6>
        <a:srgbClr val="70AD47"/>
      </a:accent6>
      <a:hlink>
        <a:srgbClr val="DB3B8E"/>
      </a:hlink>
      <a:folHlink>
        <a:srgbClr val="009CD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17" ma:contentTypeDescription="Create a new document." ma:contentTypeScope="" ma:versionID="dd10486a9659a0ef7a20ed91f7581e19">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778fdd4f47f4be9a2bbfa6b0c12dd20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ea0902-9823-4d82-a2bf-fd4c8fe457b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DA0534EE-A4FD-4092-845E-D51FB4B9FB41}">
  <ds:schemaRefs>
    <ds:schemaRef ds:uri="1d162527-c308-4a98-98b8-9e726c57dd8b"/>
    <ds:schemaRef ds:uri="c497441b-d3fe-4788-8629-aff52d38f5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92EF57-45CA-4601-B2D4-88FA41085B11}">
  <ds:schemaRefs>
    <ds:schemaRef ds:uri="http://schemas.microsoft.com/sharepoint/v3/contenttype/forms"/>
  </ds:schemaRefs>
</ds:datastoreItem>
</file>

<file path=customXml/itemProps3.xml><?xml version="1.0" encoding="utf-8"?>
<ds:datastoreItem xmlns:ds="http://schemas.openxmlformats.org/officeDocument/2006/customXml" ds:itemID="{451DC0F9-29FF-4D06-B3CF-F18F521C8CF6}">
  <ds:schemaRefs>
    <ds:schemaRef ds:uri="http://purl.org/dc/dcmitype/"/>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metadata/properties"/>
    <ds:schemaRef ds:uri="1d162527-c308-4a98-98b8-9e726c57dd8b"/>
    <ds:schemaRef ds:uri="c497441b-d3fe-4788-8629-aff52d38f51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HWL_PowerPoint</Template>
  <TotalTime>4</TotalTime>
  <Words>2752</Words>
  <Application>Microsoft Office PowerPoint</Application>
  <PresentationFormat>On-screen Show (4:3)</PresentationFormat>
  <Paragraphs>462</Paragraphs>
  <Slides>65</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Arial</vt:lpstr>
      <vt:lpstr>Calibri</vt:lpstr>
      <vt:lpstr>Century Gothic</vt:lpstr>
      <vt:lpstr>Poppins</vt:lpstr>
      <vt:lpstr>Poppins (body)</vt:lpstr>
      <vt:lpstr>Trebuchet MS</vt:lpstr>
      <vt:lpstr>Wingdings</vt:lpstr>
      <vt:lpstr>Healthwatch Theme 2021</vt:lpstr>
      <vt:lpstr>Office Theme</vt:lpstr>
      <vt:lpstr>Enter &amp; View Training</vt:lpstr>
      <vt:lpstr>Agenda</vt:lpstr>
      <vt:lpstr>Housekeeping       Ground Rules</vt:lpstr>
      <vt:lpstr>Aim of this session</vt:lpstr>
      <vt:lpstr>Introductions</vt:lpstr>
      <vt:lpstr>Setting the Scene</vt:lpstr>
      <vt:lpstr>5 Ws Approach</vt:lpstr>
      <vt:lpstr>What is Enter &amp; View?</vt:lpstr>
      <vt:lpstr>What is Enter &amp; View?</vt:lpstr>
      <vt:lpstr>What is Enter &amp; View NOT?</vt:lpstr>
      <vt:lpstr>What is Enter &amp; View NOT?</vt:lpstr>
      <vt:lpstr>The Laws and Regulations behind E&amp;V</vt:lpstr>
      <vt:lpstr>Who can Enter &amp; View?</vt:lpstr>
      <vt:lpstr>Who can Enter &amp; View?</vt:lpstr>
      <vt:lpstr>Where can we Enter &amp; View?</vt:lpstr>
      <vt:lpstr>Where can we Enter &amp; View?</vt:lpstr>
      <vt:lpstr>Why is Enter &amp; View important?</vt:lpstr>
      <vt:lpstr>Why is Enter &amp; View important?</vt:lpstr>
      <vt:lpstr>PowerPoint Presentation</vt:lpstr>
      <vt:lpstr>When not to E&amp;V</vt:lpstr>
      <vt:lpstr>Situations Exercise  Listen to the following situations and think about how you would respond as an Authorised Representative.  </vt:lpstr>
      <vt:lpstr> You have arrived at a local hospital ready to carry out an Enter &amp; View visit in the A&amp;E department.  Staff are very busy dealing with a major incident involving 50 people.    </vt:lpstr>
      <vt:lpstr> You and another Authorised Representative are trying to organise a visit to a local dental surgery next Wednesday.   The dentist closes at 1pm every Wednesday and the other Authorised Representative can only make an afternoon appointment.   </vt:lpstr>
      <vt:lpstr> You arrive at a residential care home, ready to begin a planned Enter &amp; View visit with two other Authorised Representatives.    One of your colleagues has forgotten their ID badge but believes it is not a problem as their name has already been given to the care home.    </vt:lpstr>
      <vt:lpstr>You are due to visit a home care agency.   As part of your visit the manager tells you they have organised for you to go on some home visits with one of their care workers.   </vt:lpstr>
      <vt:lpstr> You are visiting a care home and ask to talk with a service user.    The manager agrees and tells you to chat with them in their room while they get ready for bed.  </vt:lpstr>
      <vt:lpstr> Your Healthwatch has received several concerns from families and visitors about a local children’s home.  Relatives are concerned about poor communication and lack of staffing.  </vt:lpstr>
      <vt:lpstr>Short Break</vt:lpstr>
      <vt:lpstr>What should a Code of Conduct look like?</vt:lpstr>
      <vt:lpstr>Code of Conduct</vt:lpstr>
      <vt:lpstr>Nolan Principles</vt:lpstr>
      <vt:lpstr>Nolan Principles</vt:lpstr>
      <vt:lpstr>Nolan Principles</vt:lpstr>
      <vt:lpstr>Preparing for a Visit</vt:lpstr>
      <vt:lpstr>Preparing for a Visit</vt:lpstr>
      <vt:lpstr>Understanding the Purpose</vt:lpstr>
      <vt:lpstr>Case Study: Tip – Take notes!</vt:lpstr>
      <vt:lpstr>Case Study: (Take notes!) </vt:lpstr>
      <vt:lpstr>WHY is a visit needed? (Reason)  WHAT are you going to be looking for? (Evidence)  WHO will it be useful to talk to?  WHERE will you want to see?  WHEN planning for the visit what are you going to want to find out?  (Preparation &amp; Research)        </vt:lpstr>
      <vt:lpstr>Being inclusive  </vt:lpstr>
      <vt:lpstr>What can I do?</vt:lpstr>
      <vt:lpstr>Are ‘microaggressions’ really that tiny?</vt:lpstr>
      <vt:lpstr>Remember:</vt:lpstr>
      <vt:lpstr>Making Observations</vt:lpstr>
      <vt:lpstr>Good Listening Skills</vt:lpstr>
      <vt:lpstr>Listening Skills</vt:lpstr>
      <vt:lpstr>Does your drawing look like this...?</vt:lpstr>
      <vt:lpstr>Listening skills: remember!</vt:lpstr>
      <vt:lpstr>Asking Questions</vt:lpstr>
      <vt:lpstr>Questioning Skills</vt:lpstr>
      <vt:lpstr>Lunch break</vt:lpstr>
      <vt:lpstr>Dealing with difficult situations</vt:lpstr>
      <vt:lpstr>Six steps to managing difficult situations</vt:lpstr>
      <vt:lpstr>Exercise</vt:lpstr>
      <vt:lpstr>The Report Should Include...</vt:lpstr>
      <vt:lpstr>After Visit Process 1</vt:lpstr>
      <vt:lpstr>After Visit Process 2 </vt:lpstr>
      <vt:lpstr>After Visit Process 3 </vt:lpstr>
      <vt:lpstr>After Visit Process 4 </vt:lpstr>
      <vt:lpstr>After Visit Process 5 </vt:lpstr>
      <vt:lpstr>Further Healthwatch Activity</vt:lpstr>
      <vt:lpstr>Recap: What have we learnt?</vt:lpstr>
      <vt:lpstr>Recap: What have we learnt?</vt:lpstr>
      <vt:lpstr>Recap: What have we learnt?</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&amp; View</dc:title>
  <dc:creator>Amanda Preston-Flack, C4E</dc:creator>
  <cp:lastModifiedBy>James, Deborah</cp:lastModifiedBy>
  <cp:revision>1</cp:revision>
  <cp:lastPrinted>2023-06-27T19:56:37Z</cp:lastPrinted>
  <dcterms:created xsi:type="dcterms:W3CDTF">2014-01-02T12:46:07Z</dcterms:created>
  <dcterms:modified xsi:type="dcterms:W3CDTF">2023-09-19T15:38:06Z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