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4"/>
  </p:sldMasterIdLst>
  <p:sldIdLst>
    <p:sldId id="256" r:id="rId5"/>
  </p:sldIdLst>
  <p:sldSz cx="9906000" cy="6858000" type="A4"/>
  <p:notesSz cx="6858000" cy="9144000"/>
  <p:embeddedFontLst>
    <p:embeddedFont>
      <p:font typeface="Copperplate Gothic Light" panose="020E0507020206020404" pitchFamily="34" charset="0"/>
      <p:regular r:id="rId6"/>
    </p:embeddedFont>
    <p:embeddedFont>
      <p:font typeface="Perpetua" panose="02020502060401020303" pitchFamily="18" charset="0"/>
      <p:regular r:id="rId7"/>
      <p:bold r:id="rId8"/>
      <p:italic r:id="rId9"/>
      <p:boldItalic r:id="rId10"/>
    </p:embeddedFont>
    <p:embeddedFont>
      <p:font typeface="Poppins Light" panose="00000400000000000000" pitchFamily="2" charset="0"/>
      <p:regular r:id="rId11"/>
      <p:italic r:id="rId12"/>
    </p:embeddedFont>
    <p:embeddedFont>
      <p:font typeface="Rage Italic" panose="03070502040507070304" pitchFamily="66" charset="0"/>
      <p:regular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0D638-6A6D-4AFC-AC2E-30A2238D02CB}" v="3" dt="2024-05-22T09:24:19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81" autoAdjust="0"/>
  </p:normalViewPr>
  <p:slideViewPr>
    <p:cSldViewPr snapToGrid="0">
      <p:cViewPr varScale="1">
        <p:scale>
          <a:sx n="129" d="100"/>
          <a:sy n="129" d="100"/>
        </p:scale>
        <p:origin x="115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enham" userId="a0596b28-55f3-4811-a88b-20a86213edb8" providerId="ADAL" clId="{60C0D638-6A6D-4AFC-AC2E-30A2238D02CB}"/>
    <pc:docChg chg="undo custSel modSld">
      <pc:chgData name="Andre Benham" userId="a0596b28-55f3-4811-a88b-20a86213edb8" providerId="ADAL" clId="{60C0D638-6A6D-4AFC-AC2E-30A2238D02CB}" dt="2024-05-22T09:24:19.438" v="9"/>
      <pc:docMkLst>
        <pc:docMk/>
      </pc:docMkLst>
      <pc:sldChg chg="addSp delSp modSp mod">
        <pc:chgData name="Andre Benham" userId="a0596b28-55f3-4811-a88b-20a86213edb8" providerId="ADAL" clId="{60C0D638-6A6D-4AFC-AC2E-30A2238D02CB}" dt="2024-05-22T09:24:19.438" v="9"/>
        <pc:sldMkLst>
          <pc:docMk/>
          <pc:sldMk cId="2958460018" sldId="256"/>
        </pc:sldMkLst>
        <pc:spChg chg="add del mod">
          <ac:chgData name="Andre Benham" userId="a0596b28-55f3-4811-a88b-20a86213edb8" providerId="ADAL" clId="{60C0D638-6A6D-4AFC-AC2E-30A2238D02CB}" dt="2024-05-22T09:24:09.782" v="6" actId="478"/>
          <ac:spMkLst>
            <pc:docMk/>
            <pc:sldMk cId="2958460018" sldId="256"/>
            <ac:spMk id="2" creationId="{33573513-D18B-5E40-2589-DAEA017A1762}"/>
          </ac:spMkLst>
        </pc:spChg>
        <pc:spChg chg="add mod">
          <ac:chgData name="Andre Benham" userId="a0596b28-55f3-4811-a88b-20a86213edb8" providerId="ADAL" clId="{60C0D638-6A6D-4AFC-AC2E-30A2238D02CB}" dt="2024-05-22T09:24:15.433" v="8" actId="1076"/>
          <ac:spMkLst>
            <pc:docMk/>
            <pc:sldMk cId="2958460018" sldId="256"/>
            <ac:spMk id="3" creationId="{D105787E-E151-A7CB-B045-9B19EE168B48}"/>
          </ac:spMkLst>
        </pc:spChg>
        <pc:spChg chg="add mod">
          <ac:chgData name="Andre Benham" userId="a0596b28-55f3-4811-a88b-20a86213edb8" providerId="ADAL" clId="{60C0D638-6A6D-4AFC-AC2E-30A2238D02CB}" dt="2024-05-22T09:24:19.438" v="9"/>
          <ac:spMkLst>
            <pc:docMk/>
            <pc:sldMk cId="2958460018" sldId="256"/>
            <ac:spMk id="5" creationId="{F3B2487F-A1D2-AA4B-881D-3AB1A3797B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97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5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22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48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2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00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9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5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9DFF7-A52E-41A6-AE7F-E661174BA7B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79BD-B10B-4BEC-B07A-D84E6E69D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30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7B30F35E-1044-D45E-717D-CED5BEA93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8" y="-1446"/>
            <a:ext cx="9901824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1DF559-D8F6-C523-A148-DFB2B8FAA63A}"/>
              </a:ext>
            </a:extLst>
          </p:cNvPr>
          <p:cNvSpPr txBox="1"/>
          <p:nvPr/>
        </p:nvSpPr>
        <p:spPr>
          <a:xfrm>
            <a:off x="1862328" y="2875002"/>
            <a:ext cx="627278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/>
                <a:cs typeface="Poppins Light"/>
              </a:rPr>
              <a:t>&lt;Insert Volunteer Name&gt;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Poppins Light"/>
              <a:cs typeface="Poppins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714DCA-19AF-F9D0-77B2-9AD92F30C401}"/>
              </a:ext>
            </a:extLst>
          </p:cNvPr>
          <p:cNvSpPr txBox="1"/>
          <p:nvPr/>
        </p:nvSpPr>
        <p:spPr>
          <a:xfrm>
            <a:off x="1965960" y="3250809"/>
            <a:ext cx="627278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/>
                <a:cs typeface="Poppins Light"/>
              </a:rPr>
              <a:t>&lt;Insert training course or award name&gt;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205AE8-4438-B3EF-F844-E4EAE1E2B90E}"/>
              </a:ext>
            </a:extLst>
          </p:cNvPr>
          <p:cNvSpPr txBox="1"/>
          <p:nvPr/>
        </p:nvSpPr>
        <p:spPr>
          <a:xfrm>
            <a:off x="3628256" y="3607191"/>
            <a:ext cx="277889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/>
                <a:cs typeface="Poppins Light"/>
              </a:rPr>
              <a:t>19 March 2024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E46A56A-A4C8-4C56-D04C-A33B3AC833D8}"/>
              </a:ext>
            </a:extLst>
          </p:cNvPr>
          <p:cNvCxnSpPr>
            <a:cxnSpLocks/>
          </p:cNvCxnSpPr>
          <p:nvPr/>
        </p:nvCxnSpPr>
        <p:spPr>
          <a:xfrm>
            <a:off x="1770888" y="3244334"/>
            <a:ext cx="636422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03A80F1-A289-EC8B-EC94-2C71E98DB867}"/>
              </a:ext>
            </a:extLst>
          </p:cNvPr>
          <p:cNvCxnSpPr>
            <a:cxnSpLocks/>
          </p:cNvCxnSpPr>
          <p:nvPr/>
        </p:nvCxnSpPr>
        <p:spPr>
          <a:xfrm>
            <a:off x="4114447" y="3929706"/>
            <a:ext cx="1777591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B84AC5C-F199-C2AF-B353-B631418F7F16}"/>
              </a:ext>
            </a:extLst>
          </p:cNvPr>
          <p:cNvSpPr txBox="1"/>
          <p:nvPr/>
        </p:nvSpPr>
        <p:spPr>
          <a:xfrm>
            <a:off x="2222500" y="4589332"/>
            <a:ext cx="2851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04B69"/>
                </a:solidFill>
                <a:latin typeface="Rage Italic" panose="03070502040507070304" pitchFamily="66" charset="0"/>
                <a:cs typeface="Poppins Light"/>
              </a:rPr>
              <a:t>I</a:t>
            </a:r>
            <a:r>
              <a:rPr lang="en-US" sz="2800" dirty="0">
                <a:solidFill>
                  <a:srgbClr val="104B69"/>
                </a:solidFill>
                <a:latin typeface="Rage Italic" panose="03070502040507070304" pitchFamily="66" charset="0"/>
                <a:cs typeface="Poppins Light"/>
              </a:rPr>
              <a:t>nsert </a:t>
            </a:r>
            <a:r>
              <a:rPr lang="en-US" sz="3600" dirty="0">
                <a:solidFill>
                  <a:srgbClr val="104B69"/>
                </a:solidFill>
                <a:latin typeface="Rage Italic" panose="03070502040507070304" pitchFamily="66" charset="0"/>
                <a:cs typeface="Poppins Light"/>
              </a:rPr>
              <a:t>S</a:t>
            </a:r>
            <a:r>
              <a:rPr lang="en-US" sz="2800" dirty="0">
                <a:solidFill>
                  <a:srgbClr val="104B69"/>
                </a:solidFill>
                <a:latin typeface="Rage Italic" panose="03070502040507070304" pitchFamily="66" charset="0"/>
                <a:cs typeface="Poppins Light"/>
              </a:rPr>
              <a:t>ignature</a:t>
            </a:r>
          </a:p>
          <a:p>
            <a:pPr algn="ctr"/>
            <a:r>
              <a:rPr lang="en-GB" sz="1200" dirty="0">
                <a:solidFill>
                  <a:srgbClr val="104B69"/>
                </a:solidFill>
                <a:latin typeface="Copperplate Gothic Light" panose="020E0507020206020404" pitchFamily="34" charset="0"/>
                <a:cs typeface="Poppins Light"/>
              </a:rPr>
              <a:t>INSERT NAME</a:t>
            </a:r>
          </a:p>
          <a:p>
            <a:pPr algn="ctr"/>
            <a:r>
              <a:rPr lang="en-GB" sz="1400" dirty="0">
                <a:solidFill>
                  <a:srgbClr val="104B69"/>
                </a:solidFill>
                <a:latin typeface="Perpetua" panose="02020502060401020303" pitchFamily="18" charset="0"/>
                <a:cs typeface="Poppins Light"/>
              </a:rPr>
              <a:t>Insert Position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570EDF-952F-F623-2043-F14FCBA11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022" y="870906"/>
            <a:ext cx="3957955" cy="59028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105787E-E151-A7CB-B045-9B19EE168B48}"/>
              </a:ext>
            </a:extLst>
          </p:cNvPr>
          <p:cNvSpPr/>
          <p:nvPr/>
        </p:nvSpPr>
        <p:spPr>
          <a:xfrm>
            <a:off x="3556053" y="-764791"/>
            <a:ext cx="2793891" cy="686367"/>
          </a:xfrm>
          <a:prstGeom prst="rect">
            <a:avLst/>
          </a:prstGeom>
          <a:solidFill>
            <a:srgbClr val="F4D9E8"/>
          </a:solidFill>
          <a:ln>
            <a:solidFill>
              <a:srgbClr val="E73E97">
                <a:lumMod val="40000"/>
                <a:lumOff val="60000"/>
              </a:srgbClr>
            </a:solidFill>
          </a:ln>
          <a:effectLst/>
        </p:spPr>
        <p:txBody>
          <a:bodyPr lIns="144000" tIns="144000" rIns="144000" bIns="144000" rtlCol="0" anchor="t"/>
          <a:lstStyle>
            <a:defPPr>
              <a:defRPr kern="0"/>
            </a:def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remove the Healthwatch logo to add your local logo.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B2487F-A1D2-AA4B-881D-3AB1A3797BAD}"/>
              </a:ext>
            </a:extLst>
          </p:cNvPr>
          <p:cNvSpPr/>
          <p:nvPr/>
        </p:nvSpPr>
        <p:spPr>
          <a:xfrm>
            <a:off x="1139110" y="6932921"/>
            <a:ext cx="4978291" cy="1072884"/>
          </a:xfrm>
          <a:prstGeom prst="rect">
            <a:avLst/>
          </a:prstGeom>
          <a:solidFill>
            <a:srgbClr val="F4D9E8"/>
          </a:solidFill>
          <a:ln>
            <a:solidFill>
              <a:srgbClr val="E73E97">
                <a:lumMod val="40000"/>
                <a:lumOff val="60000"/>
              </a:srgbClr>
            </a:solidFill>
          </a:ln>
          <a:effectLst/>
        </p:spPr>
        <p:txBody>
          <a:bodyPr lIns="144000" tIns="144000" rIns="144000" bIns="144000" rtlCol="0" anchor="t"/>
          <a:lstStyle>
            <a:defPPr>
              <a:defRPr kern="0"/>
            </a:def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Signature and name – recommend to use a senior staff member.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Amend the signature to either a digital signature or use the text version but note the first letter of each name is a larger font size. </a:t>
            </a:r>
          </a:p>
        </p:txBody>
      </p:sp>
    </p:spTree>
    <p:extLst>
      <p:ext uri="{BB962C8B-B14F-4D97-AF65-F5344CB8AC3E}">
        <p14:creationId xmlns:p14="http://schemas.microsoft.com/office/powerpoint/2010/main" val="295846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18" ma:contentTypeDescription="Create a new document." ma:contentTypeScope="" ma:versionID="c5295fbc9e316a3fdbd1242ae97dfb61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09d77a509e7202876159610716bc9ea2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aea0902-9823-4d82-a2bf-fd4c8fe457bd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5EC4E9-A3C0-4408-AF96-928B184512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8ECE60-8DD3-4C68-8FBA-89D073F3FB37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1d162527-c308-4a98-98b8-9e726c57dd8b"/>
    <ds:schemaRef ds:uri="http://schemas.microsoft.com/office/infopath/2007/PartnerControls"/>
    <ds:schemaRef ds:uri="http://schemas.openxmlformats.org/package/2006/metadata/core-properties"/>
    <ds:schemaRef ds:uri="c497441b-d3fe-4788-8629-aff52d38f51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6221198-B31C-4952-8BE7-3D6729FD2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73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Poppins Light</vt:lpstr>
      <vt:lpstr>Calibri</vt:lpstr>
      <vt:lpstr>Rage Italic</vt:lpstr>
      <vt:lpstr>Perpetua</vt:lpstr>
      <vt:lpstr>Arial</vt:lpstr>
      <vt:lpstr>Calibri Light</vt:lpstr>
      <vt:lpstr>Copperplate Gothic Light</vt:lpstr>
      <vt:lpstr>Office Theme</vt:lpstr>
      <vt:lpstr>PowerPoint Presentation</vt:lpstr>
    </vt:vector>
  </TitlesOfParts>
  <Company>Care Quality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Benham</dc:creator>
  <cp:lastModifiedBy>Andre Benham</cp:lastModifiedBy>
  <cp:revision>38</cp:revision>
  <dcterms:created xsi:type="dcterms:W3CDTF">2023-04-11T15:07:22Z</dcterms:created>
  <dcterms:modified xsi:type="dcterms:W3CDTF">2024-05-22T09:37:19Z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  <property fmtid="{D5CDD505-2E9C-101B-9397-08002B2CF9AE}" pid="3" name="MediaServiceImageTags">
    <vt:lpwstr/>
  </property>
</Properties>
</file>